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1.xml" ContentType="application/vnd.openxmlformats-officedocument.drawingml.chart+xml"/>
  <Override PartName="/ppt/drawings/drawing1.xml" ContentType="application/vnd.openxmlformats-officedocument.drawingml.chartshapes+xml"/>
  <Override PartName="/ppt/notesSlides/notesSlide15.xml" ContentType="application/vnd.openxmlformats-officedocument.presentationml.notesSlide+xml"/>
  <Override PartName="/ppt/charts/chart12.xml" ContentType="application/vnd.openxmlformats-officedocument.drawingml.chart+xml"/>
  <Override PartName="/ppt/theme/themeOverride11.xml" ContentType="application/vnd.openxmlformats-officedocument.themeOverride+xml"/>
  <Override PartName="/ppt/charts/chart13.xml" ContentType="application/vnd.openxmlformats-officedocument.drawingml.chart+xml"/>
  <Override PartName="/ppt/theme/themeOverride12.xml" ContentType="application/vnd.openxmlformats-officedocument.themeOverride+xml"/>
  <Override PartName="/ppt/charts/chart14.xml" ContentType="application/vnd.openxmlformats-officedocument.drawingml.chart+xml"/>
  <Override PartName="/ppt/theme/themeOverride13.xml" ContentType="application/vnd.openxmlformats-officedocument.themeOverride+xml"/>
  <Override PartName="/ppt/charts/chart15.xml" ContentType="application/vnd.openxmlformats-officedocument.drawingml.chart+xml"/>
  <Override PartName="/ppt/theme/themeOverride14.xml" ContentType="application/vnd.openxmlformats-officedocument.themeOverride+xml"/>
  <Override PartName="/ppt/charts/chart16.xml" ContentType="application/vnd.openxmlformats-officedocument.drawingml.chart+xml"/>
  <Override PartName="/ppt/theme/themeOverride15.xml" ContentType="application/vnd.openxmlformats-officedocument.themeOverride+xml"/>
  <Override PartName="/ppt/notesSlides/notesSlide16.xml" ContentType="application/vnd.openxmlformats-officedocument.presentationml.notesSlide+xml"/>
  <Override PartName="/ppt/charts/chart17.xml" ContentType="application/vnd.openxmlformats-officedocument.drawingml.chart+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7.xml" ContentType="application/vnd.openxmlformats-officedocument.presentationml.notesSlide+xml"/>
  <Override PartName="/ppt/charts/chart18.xml" ContentType="application/vnd.openxmlformats-officedocument.drawingml.chart+xml"/>
  <Override PartName="/ppt/charts/chart19.xml" ContentType="application/vnd.openxmlformats-officedocument.drawingml.chart+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52"/>
  </p:notesMasterIdLst>
  <p:sldIdLst>
    <p:sldId id="256" r:id="rId3"/>
    <p:sldId id="271" r:id="rId4"/>
    <p:sldId id="272" r:id="rId5"/>
    <p:sldId id="279" r:id="rId6"/>
    <p:sldId id="291" r:id="rId7"/>
    <p:sldId id="309" r:id="rId8"/>
    <p:sldId id="284" r:id="rId9"/>
    <p:sldId id="307" r:id="rId10"/>
    <p:sldId id="308" r:id="rId11"/>
    <p:sldId id="282" r:id="rId12"/>
    <p:sldId id="262" r:id="rId13"/>
    <p:sldId id="273" r:id="rId14"/>
    <p:sldId id="283" r:id="rId15"/>
    <p:sldId id="267" r:id="rId16"/>
    <p:sldId id="259" r:id="rId17"/>
    <p:sldId id="293" r:id="rId18"/>
    <p:sldId id="292" r:id="rId19"/>
    <p:sldId id="274" r:id="rId20"/>
    <p:sldId id="268" r:id="rId21"/>
    <p:sldId id="263" r:id="rId22"/>
    <p:sldId id="264" r:id="rId23"/>
    <p:sldId id="265" r:id="rId24"/>
    <p:sldId id="269" r:id="rId25"/>
    <p:sldId id="270" r:id="rId26"/>
    <p:sldId id="304" r:id="rId27"/>
    <p:sldId id="303" r:id="rId28"/>
    <p:sldId id="305" r:id="rId29"/>
    <p:sldId id="302" r:id="rId30"/>
    <p:sldId id="301" r:id="rId31"/>
    <p:sldId id="266" r:id="rId32"/>
    <p:sldId id="306" r:id="rId33"/>
    <p:sldId id="275" r:id="rId34"/>
    <p:sldId id="295" r:id="rId35"/>
    <p:sldId id="294" r:id="rId36"/>
    <p:sldId id="300" r:id="rId37"/>
    <p:sldId id="276" r:id="rId38"/>
    <p:sldId id="297" r:id="rId39"/>
    <p:sldId id="296" r:id="rId40"/>
    <p:sldId id="277" r:id="rId41"/>
    <p:sldId id="286" r:id="rId42"/>
    <p:sldId id="285" r:id="rId43"/>
    <p:sldId id="288" r:id="rId44"/>
    <p:sldId id="311" r:id="rId45"/>
    <p:sldId id="287" r:id="rId46"/>
    <p:sldId id="290" r:id="rId47"/>
    <p:sldId id="298" r:id="rId48"/>
    <p:sldId id="299" r:id="rId49"/>
    <p:sldId id="278" r:id="rId50"/>
    <p:sldId id="310" r:id="rId5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64" autoAdjust="0"/>
    <p:restoredTop sz="81833" autoAdjust="0"/>
  </p:normalViewPr>
  <p:slideViewPr>
    <p:cSldViewPr>
      <p:cViewPr varScale="1">
        <p:scale>
          <a:sx n="68" d="100"/>
          <a:sy n="68" d="100"/>
        </p:scale>
        <p:origin x="-450"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D:\tmp\paper\createPaperByLSS-new2014-2-24\data.xlsx" TargetMode="External"/></Relationships>
</file>

<file path=ppt/charts/_rels/chart12.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11.xml"/></Relationships>
</file>

<file path=ppt/charts/_rels/chart13.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12.xml"/></Relationships>
</file>

<file path=ppt/charts/_rels/chart14.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13.xml"/></Relationships>
</file>

<file path=ppt/charts/_rels/chart15.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14.xml"/></Relationships>
</file>

<file path=ppt/charts/_rels/chart16.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15.xml"/></Relationships>
</file>

<file path=ppt/charts/_rels/chart17.xml.rels><?xml version="1.0" encoding="UTF-8" standalone="yes"?>
<Relationships xmlns="http://schemas.openxmlformats.org/package/2006/relationships"><Relationship Id="rId1" Type="http://schemas.openxmlformats.org/officeDocument/2006/relationships/oleObject" Target="file:///D:\liuss\paper\createpaperbylss-new2014-3-15\data.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file:///E:\LiuSS\code\current\create\data.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file:///D:\tmp\paper\createPaperByLSS-new2014-5-13\data.xlsx" TargetMode="External"/></Relationships>
</file>

<file path=ppt/charts/_rels/chart2.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zh-CN" altLang="en-US" sz="1200">
                <a:latin typeface="幼圆" pitchFamily="49" charset="-122"/>
                <a:ea typeface="幼圆" pitchFamily="49" charset="-122"/>
              </a:rPr>
              <a:t>未优化</a:t>
            </a:r>
          </a:p>
        </c:rich>
      </c:tx>
      <c:layout>
        <c:manualLayout>
          <c:xMode val="edge"/>
          <c:yMode val="edge"/>
          <c:x val="0.37483828829708637"/>
          <c:y val="0.84457504721697585"/>
        </c:manualLayout>
      </c:layout>
      <c:overlay val="1"/>
    </c:title>
    <c:autoTitleDeleted val="0"/>
    <c:plotArea>
      <c:layout/>
      <c:pieChart>
        <c:varyColors val="1"/>
        <c:ser>
          <c:idx val="0"/>
          <c:order val="0"/>
          <c:dLbls>
            <c:dLbl>
              <c:idx val="1"/>
              <c:spPr/>
              <c:txPr>
                <a:bodyPr/>
                <a:lstStyle/>
                <a:p>
                  <a:pPr>
                    <a:defRPr sz="1600" b="1"/>
                  </a:pPr>
                  <a:endParaRPr lang="zh-CN"/>
                </a:p>
              </c:txPr>
              <c:dLblPos val="bestFit"/>
              <c:showLegendKey val="0"/>
              <c:showVal val="1"/>
              <c:showCatName val="0"/>
              <c:showSerName val="0"/>
              <c:showPercent val="0"/>
              <c:showBubbleSize val="0"/>
            </c:dLbl>
            <c:dLblPos val="bestFit"/>
            <c:showLegendKey val="0"/>
            <c:showVal val="1"/>
            <c:showCatName val="0"/>
            <c:showSerName val="0"/>
            <c:showPercent val="0"/>
            <c:showBubbleSize val="0"/>
            <c:showLeaderLines val="1"/>
          </c:dLbls>
          <c:cat>
            <c:strRef>
              <c:f>('骨骼动画时间分布-503'!$E$11,'骨骼动画时间分布-503'!$G$11,'骨骼动画时间分布-503'!$I$11,'骨骼动画时间分布-503'!$K$11)</c:f>
              <c:strCache>
                <c:ptCount val="4"/>
                <c:pt idx="0">
                  <c:v>CPU计算骨骼</c:v>
                </c:pt>
                <c:pt idx="1">
                  <c:v>CPU计算顶点</c:v>
                </c:pt>
                <c:pt idx="2">
                  <c:v>GPU渲染面片</c:v>
                </c:pt>
                <c:pt idx="3">
                  <c:v>其它</c:v>
                </c:pt>
              </c:strCache>
            </c:strRef>
          </c:cat>
          <c:val>
            <c:numRef>
              <c:f>('骨骼动画时间分布-503'!$E$8,'骨骼动画时间分布-503'!$G$8,'骨骼动画时间分布-503'!$I$8,'骨骼动画时间分布-503'!$K$8)</c:f>
              <c:numCache>
                <c:formatCode>0%</c:formatCode>
                <c:ptCount val="4"/>
                <c:pt idx="0">
                  <c:v>3.1413612565445163E-2</c:v>
                </c:pt>
                <c:pt idx="1">
                  <c:v>0.81849912739965092</c:v>
                </c:pt>
                <c:pt idx="2">
                  <c:v>0.13089005235602094</c:v>
                </c:pt>
                <c:pt idx="3">
                  <c:v>1.9197207678883131E-2</c:v>
                </c:pt>
              </c:numCache>
            </c:numRef>
          </c:val>
        </c:ser>
        <c:dLbls>
          <c:showLegendKey val="0"/>
          <c:showVal val="1"/>
          <c:showCatName val="0"/>
          <c:showSerName val="0"/>
          <c:showPercent val="0"/>
          <c:showBubbleSize val="0"/>
          <c:showLeaderLines val="1"/>
        </c:dLbls>
        <c:firstSliceAng val="0"/>
      </c:pieChart>
    </c:plotArea>
    <c:plotVisOnly val="1"/>
    <c:dispBlanksAs val="zero"/>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'骨骼动画时间分布-503'!$V$30</c:f>
              <c:strCache>
                <c:ptCount val="1"/>
                <c:pt idx="0">
                  <c:v>全局</c:v>
                </c:pt>
              </c:strCache>
            </c:strRef>
          </c:tx>
          <c:dLbls>
            <c:dLbl>
              <c:idx val="0"/>
              <c:delete val="1"/>
            </c:dLbl>
            <c:dLbl>
              <c:idx val="1"/>
              <c:layout>
                <c:manualLayout>
                  <c:x val="-1.4522702226050061E-2"/>
                  <c:y val="3.5305907617162915E-2"/>
                </c:manualLayout>
              </c:layout>
              <c:dLblPos val="r"/>
              <c:showLegendKey val="0"/>
              <c:showVal val="1"/>
              <c:showCatName val="0"/>
              <c:showSerName val="0"/>
              <c:showPercent val="0"/>
              <c:showBubbleSize val="0"/>
            </c:dLbl>
            <c:dLbl>
              <c:idx val="2"/>
              <c:layout>
                <c:manualLayout>
                  <c:x val="-2.5672624010125881E-2"/>
                  <c:y val="3.5274068254729625E-2"/>
                </c:manualLayout>
              </c:layout>
              <c:dLblPos val="r"/>
              <c:showLegendKey val="0"/>
              <c:showVal val="1"/>
              <c:showCatName val="0"/>
              <c:showSerName val="0"/>
              <c:showPercent val="0"/>
              <c:showBubbleSize val="0"/>
            </c:dLbl>
            <c:dLbl>
              <c:idx val="3"/>
              <c:layout>
                <c:manualLayout>
                  <c:x val="-2.5626243508689514E-2"/>
                  <c:y val="4.2628601906045428E-2"/>
                </c:manualLayout>
              </c:layout>
              <c:dLblPos val="r"/>
              <c:showLegendKey val="0"/>
              <c:showVal val="1"/>
              <c:showCatName val="0"/>
              <c:showSerName val="0"/>
              <c:showPercent val="0"/>
              <c:showBubbleSize val="0"/>
            </c:dLbl>
            <c:dLbl>
              <c:idx val="4"/>
              <c:layout>
                <c:manualLayout>
                  <c:x val="-3.4897137536478412E-2"/>
                  <c:y val="-6.3446881973977853E-2"/>
                </c:manualLayout>
              </c:layout>
              <c:dLblPos val="r"/>
              <c:showLegendKey val="0"/>
              <c:showVal val="1"/>
              <c:showCatName val="0"/>
              <c:showSerName val="0"/>
              <c:showPercent val="0"/>
              <c:showBubbleSize val="0"/>
            </c:dLbl>
            <c:dLbl>
              <c:idx val="5"/>
              <c:layout>
                <c:manualLayout>
                  <c:x val="-4.5316517904470825E-2"/>
                  <c:y val="-6.3440144848204136E-2"/>
                </c:manualLayout>
              </c:layout>
              <c:dLblPos val="r"/>
              <c:showLegendKey val="0"/>
              <c:showVal val="1"/>
              <c:showCatName val="0"/>
              <c:showSerName val="0"/>
              <c:showPercent val="0"/>
              <c:showBubbleSize val="0"/>
            </c:dLbl>
            <c:dLblPos val="b"/>
            <c:showLegendKey val="0"/>
            <c:showVal val="1"/>
            <c:showCatName val="0"/>
            <c:showSerName val="0"/>
            <c:showPercent val="0"/>
            <c:showBubbleSize val="0"/>
            <c:showLeaderLines val="0"/>
          </c:dLbls>
          <c:cat>
            <c:strRef>
              <c:f>'骨骼动画时间分布-503'!$S$31:$S$36</c:f>
              <c:strCache>
                <c:ptCount val="6"/>
                <c:pt idx="0">
                  <c:v>串行
优化</c:v>
                </c:pt>
                <c:pt idx="1">
                  <c:v>并行
多线程</c:v>
                </c:pt>
                <c:pt idx="2">
                  <c:v>并行
多指令</c:v>
                </c:pt>
                <c:pt idx="3">
                  <c:v>并行
线程与指令</c:v>
                </c:pt>
                <c:pt idx="4">
                  <c:v>CPU
OpenCL</c:v>
                </c:pt>
                <c:pt idx="5">
                  <c:v>CPU
OpenCL
GL互操作</c:v>
                </c:pt>
              </c:strCache>
            </c:strRef>
          </c:cat>
          <c:val>
            <c:numRef>
              <c:f>'骨骼动画时间分布-503'!$V$31:$V$36</c:f>
              <c:numCache>
                <c:formatCode>0.00</c:formatCode>
                <c:ptCount val="6"/>
                <c:pt idx="0" formatCode="0">
                  <c:v>1</c:v>
                </c:pt>
                <c:pt idx="1">
                  <c:v>1.5152439024390238</c:v>
                </c:pt>
                <c:pt idx="2">
                  <c:v>2.5487179487179623</c:v>
                </c:pt>
                <c:pt idx="3">
                  <c:v>1.6566666666666665</c:v>
                </c:pt>
                <c:pt idx="4">
                  <c:v>2.6720430107526867</c:v>
                </c:pt>
                <c:pt idx="5">
                  <c:v>3.8828124999999925</c:v>
                </c:pt>
              </c:numCache>
            </c:numRef>
          </c:val>
          <c:smooth val="0"/>
        </c:ser>
        <c:ser>
          <c:idx val="1"/>
          <c:order val="1"/>
          <c:tx>
            <c:strRef>
              <c:f>'骨骼动画时间分布-503'!$W$30</c:f>
              <c:strCache>
                <c:ptCount val="1"/>
                <c:pt idx="0">
                  <c:v>局部</c:v>
                </c:pt>
              </c:strCache>
            </c:strRef>
          </c:tx>
          <c:dLbls>
            <c:dLbl>
              <c:idx val="0"/>
              <c:layout>
                <c:manualLayout>
                  <c:x val="-6.0532074141019451E-2"/>
                  <c:y val="-2.7668881438314532E-3"/>
                </c:manualLayout>
              </c:layout>
              <c:dLblPos val="r"/>
              <c:showLegendKey val="0"/>
              <c:showVal val="1"/>
              <c:showCatName val="0"/>
              <c:showSerName val="0"/>
              <c:showPercent val="0"/>
              <c:showBubbleSize val="0"/>
            </c:dLbl>
            <c:dLbl>
              <c:idx val="1"/>
              <c:layout>
                <c:manualLayout>
                  <c:x val="-5.1060889514781008E-2"/>
                  <c:y val="-5.4849317353886123E-2"/>
                </c:manualLayout>
              </c:layout>
              <c:dLblPos val="r"/>
              <c:showLegendKey val="0"/>
              <c:showVal val="1"/>
              <c:showCatName val="0"/>
              <c:showSerName val="0"/>
              <c:showPercent val="0"/>
              <c:showBubbleSize val="0"/>
            </c:dLbl>
            <c:dLbl>
              <c:idx val="2"/>
              <c:layout>
                <c:manualLayout>
                  <c:x val="-4.9831006755697314E-2"/>
                  <c:y val="-7.4862773807550978E-2"/>
                </c:manualLayout>
              </c:layout>
              <c:dLblPos val="r"/>
              <c:showLegendKey val="0"/>
              <c:showVal val="1"/>
              <c:showCatName val="0"/>
              <c:showSerName val="0"/>
              <c:showPercent val="0"/>
              <c:showBubbleSize val="0"/>
            </c:dLbl>
            <c:dLbl>
              <c:idx val="3"/>
              <c:layout>
                <c:manualLayout>
                  <c:x val="-6.2325816011265474E-2"/>
                  <c:y val="-6.6618409793215025E-2"/>
                </c:manualLayout>
              </c:layout>
              <c:dLblPos val="r"/>
              <c:showLegendKey val="0"/>
              <c:showVal val="1"/>
              <c:showCatName val="0"/>
              <c:showSerName val="0"/>
              <c:showPercent val="0"/>
              <c:showBubbleSize val="0"/>
            </c:dLbl>
            <c:dLblPos val="t"/>
            <c:showLegendKey val="0"/>
            <c:showVal val="1"/>
            <c:showCatName val="0"/>
            <c:showSerName val="0"/>
            <c:showPercent val="0"/>
            <c:showBubbleSize val="0"/>
            <c:showLeaderLines val="0"/>
          </c:dLbls>
          <c:cat>
            <c:strRef>
              <c:f>'骨骼动画时间分布-503'!$S$31:$S$36</c:f>
              <c:strCache>
                <c:ptCount val="6"/>
                <c:pt idx="0">
                  <c:v>串行
优化</c:v>
                </c:pt>
                <c:pt idx="1">
                  <c:v>并行
多线程</c:v>
                </c:pt>
                <c:pt idx="2">
                  <c:v>并行
多指令</c:v>
                </c:pt>
                <c:pt idx="3">
                  <c:v>并行
线程与指令</c:v>
                </c:pt>
                <c:pt idx="4">
                  <c:v>CPU
OpenCL</c:v>
                </c:pt>
                <c:pt idx="5">
                  <c:v>CPU
OpenCL
GL互操作</c:v>
                </c:pt>
              </c:strCache>
            </c:strRef>
          </c:cat>
          <c:val>
            <c:numRef>
              <c:f>'骨骼动画时间分布-503'!$W$31:$W$36</c:f>
              <c:numCache>
                <c:formatCode>0.00</c:formatCode>
                <c:ptCount val="6"/>
                <c:pt idx="0" formatCode="0">
                  <c:v>1</c:v>
                </c:pt>
                <c:pt idx="1">
                  <c:v>4.0102040816326534</c:v>
                </c:pt>
                <c:pt idx="2">
                  <c:v>4.09375</c:v>
                </c:pt>
                <c:pt idx="3">
                  <c:v>7.5576923076923084</c:v>
                </c:pt>
                <c:pt idx="4" formatCode="0.0">
                  <c:v>17.863636363636314</c:v>
                </c:pt>
                <c:pt idx="5" formatCode="0.0">
                  <c:v>17.863636363636314</c:v>
                </c:pt>
              </c:numCache>
            </c:numRef>
          </c:val>
          <c:smooth val="0"/>
        </c:ser>
        <c:dLbls>
          <c:showLegendKey val="0"/>
          <c:showVal val="1"/>
          <c:showCatName val="0"/>
          <c:showSerName val="0"/>
          <c:showPercent val="0"/>
          <c:showBubbleSize val="0"/>
        </c:dLbls>
        <c:marker val="1"/>
        <c:smooth val="0"/>
        <c:axId val="97055104"/>
        <c:axId val="97056640"/>
      </c:lineChart>
      <c:catAx>
        <c:axId val="97055104"/>
        <c:scaling>
          <c:orientation val="minMax"/>
        </c:scaling>
        <c:delete val="0"/>
        <c:axPos val="b"/>
        <c:majorTickMark val="out"/>
        <c:minorTickMark val="none"/>
        <c:tickLblPos val="nextTo"/>
        <c:crossAx val="97056640"/>
        <c:crosses val="autoZero"/>
        <c:auto val="1"/>
        <c:lblAlgn val="ctr"/>
        <c:lblOffset val="100"/>
        <c:noMultiLvlLbl val="0"/>
      </c:catAx>
      <c:valAx>
        <c:axId val="97056640"/>
        <c:scaling>
          <c:orientation val="minMax"/>
        </c:scaling>
        <c:delete val="1"/>
        <c:axPos val="l"/>
        <c:numFmt formatCode="0" sourceLinked="1"/>
        <c:majorTickMark val="out"/>
        <c:minorTickMark val="none"/>
        <c:tickLblPos val="nextTo"/>
        <c:crossAx val="97055104"/>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714750372052017"/>
          <c:y val="3.6499682041970467E-2"/>
          <c:w val="0.65722488676438562"/>
          <c:h val="0.73173191138769689"/>
        </c:manualLayout>
      </c:layout>
      <c:barChart>
        <c:barDir val="col"/>
        <c:grouping val="clustered"/>
        <c:varyColors val="0"/>
        <c:ser>
          <c:idx val="1"/>
          <c:order val="0"/>
          <c:tx>
            <c:strRef>
              <c:f>'骨骼动画时间分布-503'!$Q$391</c:f>
              <c:strCache>
                <c:ptCount val="1"/>
                <c:pt idx="0">
                  <c:v>25k</c:v>
                </c:pt>
              </c:strCache>
            </c:strRef>
          </c:tx>
          <c:invertIfNegative val="0"/>
          <c:dLbls>
            <c:dLbl>
              <c:idx val="0"/>
              <c:layout>
                <c:manualLayout>
                  <c:x val="5.0327289382071242E-3"/>
                  <c:y val="2.0122093883607365E-2"/>
                </c:manualLayout>
              </c:layout>
              <c:showLegendKey val="0"/>
              <c:showVal val="1"/>
              <c:showCatName val="0"/>
              <c:showSerName val="0"/>
              <c:showPercent val="0"/>
              <c:showBubbleSize val="0"/>
            </c:dLbl>
            <c:showLegendKey val="0"/>
            <c:showVal val="0"/>
            <c:showCatName val="0"/>
            <c:showSerName val="0"/>
            <c:showPercent val="0"/>
            <c:showBubbleSize val="0"/>
          </c:dLbls>
          <c:val>
            <c:numRef>
              <c:f>'骨骼动画时间分布-503'!$Q$392:$Q$395</c:f>
              <c:numCache>
                <c:formatCode>0%</c:formatCode>
                <c:ptCount val="4"/>
                <c:pt idx="0">
                  <c:v>0.33333333333333348</c:v>
                </c:pt>
                <c:pt idx="1">
                  <c:v>0.41025641025641035</c:v>
                </c:pt>
                <c:pt idx="2">
                  <c:v>0.625000000000006</c:v>
                </c:pt>
                <c:pt idx="3">
                  <c:v>0.76744186046512686</c:v>
                </c:pt>
              </c:numCache>
            </c:numRef>
          </c:val>
        </c:ser>
        <c:ser>
          <c:idx val="2"/>
          <c:order val="1"/>
          <c:tx>
            <c:strRef>
              <c:f>'骨骼动画时间分布-503'!$R$391</c:f>
              <c:strCache>
                <c:ptCount val="1"/>
                <c:pt idx="0">
                  <c:v>100k</c:v>
                </c:pt>
              </c:strCache>
            </c:strRef>
          </c:tx>
          <c:invertIfNegative val="0"/>
          <c:val>
            <c:numRef>
              <c:f>'骨骼动画时间分布-503'!$R$392:$R$395</c:f>
              <c:numCache>
                <c:formatCode>0%</c:formatCode>
                <c:ptCount val="4"/>
                <c:pt idx="0">
                  <c:v>0.5555555555555558</c:v>
                </c:pt>
                <c:pt idx="1">
                  <c:v>0.875000000000006</c:v>
                </c:pt>
                <c:pt idx="2">
                  <c:v>0.96428571428571463</c:v>
                </c:pt>
                <c:pt idx="3">
                  <c:v>0.81914893617021922</c:v>
                </c:pt>
              </c:numCache>
            </c:numRef>
          </c:val>
        </c:ser>
        <c:ser>
          <c:idx val="3"/>
          <c:order val="2"/>
          <c:tx>
            <c:strRef>
              <c:f>'骨骼动画时间分布-503'!$S$391</c:f>
              <c:strCache>
                <c:ptCount val="1"/>
                <c:pt idx="0">
                  <c:v>400k</c:v>
                </c:pt>
              </c:strCache>
            </c:strRef>
          </c:tx>
          <c:invertIfNegative val="0"/>
          <c:dLbls>
            <c:dLbl>
              <c:idx val="0"/>
              <c:layout>
                <c:manualLayout>
                  <c:x val="0"/>
                  <c:y val="3.1335683509596556E-2"/>
                </c:manualLayout>
              </c:layout>
              <c:showLegendKey val="0"/>
              <c:showVal val="1"/>
              <c:showCatName val="0"/>
              <c:showSerName val="0"/>
              <c:showPercent val="0"/>
              <c:showBubbleSize val="0"/>
            </c:dLbl>
            <c:showLegendKey val="0"/>
            <c:showVal val="0"/>
            <c:showCatName val="0"/>
            <c:showSerName val="0"/>
            <c:showPercent val="0"/>
            <c:showBubbleSize val="0"/>
          </c:dLbls>
          <c:val>
            <c:numRef>
              <c:f>'骨骼动画时间分布-503'!$S$392:$S$395</c:f>
              <c:numCache>
                <c:formatCode>0%</c:formatCode>
                <c:ptCount val="4"/>
                <c:pt idx="0">
                  <c:v>1.794117647058824</c:v>
                </c:pt>
                <c:pt idx="1">
                  <c:v>1.6142857142857325</c:v>
                </c:pt>
                <c:pt idx="2">
                  <c:v>1.361963190184035</c:v>
                </c:pt>
                <c:pt idx="3">
                  <c:v>1.1908831908831921</c:v>
                </c:pt>
              </c:numCache>
            </c:numRef>
          </c:val>
        </c:ser>
        <c:ser>
          <c:idx val="4"/>
          <c:order val="3"/>
          <c:tx>
            <c:strRef>
              <c:f>'骨骼动画时间分布-503'!$T$391</c:f>
              <c:strCache>
                <c:ptCount val="1"/>
                <c:pt idx="0">
                  <c:v>1600k</c:v>
                </c:pt>
              </c:strCache>
            </c:strRef>
          </c:tx>
          <c:invertIfNegative val="0"/>
          <c:val>
            <c:numRef>
              <c:f>'骨骼动画时间分布-503'!$T$392:$T$395</c:f>
              <c:numCache>
                <c:formatCode>0%</c:formatCode>
                <c:ptCount val="4"/>
                <c:pt idx="0">
                  <c:v>1.5247524752475261</c:v>
                </c:pt>
                <c:pt idx="1">
                  <c:v>1.4347826086956519</c:v>
                </c:pt>
                <c:pt idx="2">
                  <c:v>1.4409448818897639</c:v>
                </c:pt>
                <c:pt idx="3">
                  <c:v>1.2463768115942031</c:v>
                </c:pt>
              </c:numCache>
            </c:numRef>
          </c:val>
        </c:ser>
        <c:dLbls>
          <c:showLegendKey val="0"/>
          <c:showVal val="0"/>
          <c:showCatName val="0"/>
          <c:showSerName val="0"/>
          <c:showPercent val="0"/>
          <c:showBubbleSize val="0"/>
        </c:dLbls>
        <c:gapWidth val="150"/>
        <c:axId val="137640960"/>
        <c:axId val="137642752"/>
      </c:barChart>
      <c:catAx>
        <c:axId val="137640960"/>
        <c:scaling>
          <c:orientation val="minMax"/>
        </c:scaling>
        <c:delete val="0"/>
        <c:axPos val="b"/>
        <c:majorTickMark val="out"/>
        <c:minorTickMark val="none"/>
        <c:tickLblPos val="nextTo"/>
        <c:crossAx val="137642752"/>
        <c:crosses val="autoZero"/>
        <c:auto val="1"/>
        <c:lblAlgn val="ctr"/>
        <c:lblOffset val="100"/>
        <c:noMultiLvlLbl val="0"/>
      </c:catAx>
      <c:valAx>
        <c:axId val="137642752"/>
        <c:scaling>
          <c:orientation val="minMax"/>
        </c:scaling>
        <c:delete val="0"/>
        <c:axPos val="l"/>
        <c:majorGridlines/>
        <c:numFmt formatCode="0%" sourceLinked="1"/>
        <c:majorTickMark val="out"/>
        <c:minorTickMark val="none"/>
        <c:tickLblPos val="nextTo"/>
        <c:crossAx val="137640960"/>
        <c:crosses val="autoZero"/>
        <c:crossBetween val="between"/>
      </c:valAx>
    </c:plotArea>
    <c:legend>
      <c:legendPos val="r"/>
      <c:layout/>
      <c:overlay val="0"/>
    </c:legend>
    <c:plotVisOnly val="1"/>
    <c:dispBlanksAs val="gap"/>
    <c:showDLblsOverMax val="0"/>
  </c:chart>
  <c:txPr>
    <a:bodyPr/>
    <a:lstStyle/>
    <a:p>
      <a:pPr>
        <a:defRPr sz="2000" baseline="0">
          <a:latin typeface="Times New Roman" pitchFamily="18" charset="0"/>
          <a:cs typeface="Times New Roman" pitchFamily="18" charset="0"/>
        </a:defRPr>
      </a:pPr>
      <a:endParaRPr lang="zh-CN"/>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ltLang="zh-CN" sz="1200">
                <a:latin typeface="幼圆" pitchFamily="49" charset="-122"/>
                <a:ea typeface="幼圆" pitchFamily="49" charset="-122"/>
              </a:rPr>
              <a:t>GPU OpenCL GL</a:t>
            </a:r>
            <a:r>
              <a:rPr lang="zh-CN" altLang="en-US" sz="1200">
                <a:latin typeface="幼圆" pitchFamily="49" charset="-122"/>
                <a:ea typeface="幼圆" pitchFamily="49" charset="-122"/>
              </a:rPr>
              <a:t>互操作</a:t>
            </a:r>
          </a:p>
        </c:rich>
      </c:tx>
      <c:layout>
        <c:manualLayout>
          <c:xMode val="edge"/>
          <c:yMode val="edge"/>
          <c:x val="6.4942046961659575E-2"/>
          <c:y val="0.85102880356895505"/>
        </c:manualLayout>
      </c:layout>
      <c:overlay val="1"/>
    </c:title>
    <c:autoTitleDeleted val="0"/>
    <c:plotArea>
      <c:layout>
        <c:manualLayout>
          <c:layoutTarget val="inner"/>
          <c:xMode val="edge"/>
          <c:yMode val="edge"/>
          <c:x val="8.008472293761576E-2"/>
          <c:y val="8.5303652303045957E-2"/>
          <c:w val="0.4469145521432995"/>
          <c:h val="0.77510855301924264"/>
        </c:manualLayout>
      </c:layout>
      <c:pieChart>
        <c:varyColors val="1"/>
        <c:ser>
          <c:idx val="0"/>
          <c:order val="0"/>
          <c:dLbls>
            <c:dLbl>
              <c:idx val="1"/>
              <c:spPr/>
              <c:txPr>
                <a:bodyPr/>
                <a:lstStyle/>
                <a:p>
                  <a:pPr>
                    <a:defRPr sz="1600" b="1"/>
                  </a:pPr>
                  <a:endParaRPr lang="zh-CN"/>
                </a:p>
              </c:txPr>
              <c:dLblPos val="bestFit"/>
              <c:showLegendKey val="0"/>
              <c:showVal val="1"/>
              <c:showCatName val="0"/>
              <c:showSerName val="0"/>
              <c:showPercent val="0"/>
              <c:showBubbleSize val="0"/>
            </c:dLbl>
            <c:dLbl>
              <c:idx val="3"/>
              <c:layout/>
              <c:dLblPos val="inEnd"/>
              <c:showLegendKey val="0"/>
              <c:showVal val="1"/>
              <c:showCatName val="0"/>
              <c:showSerName val="0"/>
              <c:showPercent val="0"/>
              <c:showBubbleSize val="0"/>
            </c:dLbl>
            <c:dLblPos val="bestFit"/>
            <c:showLegendKey val="0"/>
            <c:showVal val="1"/>
            <c:showCatName val="0"/>
            <c:showSerName val="0"/>
            <c:showPercent val="0"/>
            <c:showBubbleSize val="0"/>
            <c:showLeaderLines val="1"/>
          </c:dLbls>
          <c:cat>
            <c:strRef>
              <c:f>('骨骼动画时间分布-503'!$E$88,'骨骼动画时间分布-503'!$G$88,'骨骼动画时间分布-503'!$I$88,'骨骼动画时间分布-503'!$K$88,'骨骼动画时间分布-503'!$O$88)</c:f>
              <c:strCache>
                <c:ptCount val="5"/>
                <c:pt idx="0">
                  <c:v>CPU计算骨骼</c:v>
                </c:pt>
                <c:pt idx="1">
                  <c:v>CPU计算顶点</c:v>
                </c:pt>
                <c:pt idx="2">
                  <c:v>GPU渲染面片</c:v>
                </c:pt>
                <c:pt idx="3">
                  <c:v>其它</c:v>
                </c:pt>
                <c:pt idx="4">
                  <c:v>传输</c:v>
                </c:pt>
              </c:strCache>
            </c:strRef>
          </c:cat>
          <c:val>
            <c:numRef>
              <c:f>('骨骼动画时间分布-503'!$E$144,'骨骼动画时间分布-503'!$G$144,'骨骼动画时间分布-503'!$I$144,'骨骼动画时间分布-503'!$K$144,'骨骼动画时间分布-503'!$O$144)</c:f>
              <c:numCache>
                <c:formatCode>0%</c:formatCode>
                <c:ptCount val="5"/>
                <c:pt idx="0">
                  <c:v>0.18000000000000024</c:v>
                </c:pt>
                <c:pt idx="1">
                  <c:v>0.17</c:v>
                </c:pt>
                <c:pt idx="2">
                  <c:v>0.34500000000000008</c:v>
                </c:pt>
                <c:pt idx="3">
                  <c:v>0.17500000000000004</c:v>
                </c:pt>
                <c:pt idx="4">
                  <c:v>0.48000000000000032</c:v>
                </c:pt>
              </c:numCache>
            </c:numRef>
          </c:val>
        </c:ser>
        <c:dLbls>
          <c:showLegendKey val="0"/>
          <c:showVal val="1"/>
          <c:showCatName val="0"/>
          <c:showSerName val="0"/>
          <c:showPercent val="0"/>
          <c:showBubbleSize val="0"/>
          <c:showLeaderLines val="1"/>
        </c:dLbls>
        <c:firstSliceAng val="0"/>
      </c:pieChart>
    </c:plotArea>
    <c:legend>
      <c:legendPos val="r"/>
      <c:legendEntry>
        <c:idx val="1"/>
        <c:txPr>
          <a:bodyPr/>
          <a:lstStyle/>
          <a:p>
            <a:pPr rtl="0">
              <a:defRPr b="1">
                <a:solidFill>
                  <a:srgbClr val="C00000"/>
                </a:solidFill>
              </a:defRPr>
            </a:pPr>
            <a:endParaRPr lang="zh-CN"/>
          </a:p>
        </c:txPr>
      </c:legendEntry>
      <c:layout/>
      <c:overlay val="0"/>
      <c:txPr>
        <a:bodyPr/>
        <a:lstStyle/>
        <a:p>
          <a:pPr rtl="0">
            <a:defRPr/>
          </a:pPr>
          <a:endParaRPr lang="zh-CN"/>
        </a:p>
      </c:txPr>
    </c:legend>
    <c:plotVisOnly val="1"/>
    <c:dispBlanksAs val="zero"/>
    <c:showDLblsOverMax val="0"/>
  </c:chart>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ltLang="zh-CN" sz="1200">
                <a:latin typeface="幼圆" pitchFamily="49" charset="-122"/>
                <a:ea typeface="幼圆" pitchFamily="49" charset="-122"/>
              </a:rPr>
              <a:t>CUDA</a:t>
            </a:r>
            <a:endParaRPr lang="zh-CN" altLang="en-US" sz="1200">
              <a:latin typeface="幼圆" pitchFamily="49" charset="-122"/>
              <a:ea typeface="幼圆" pitchFamily="49" charset="-122"/>
            </a:endParaRPr>
          </a:p>
        </c:rich>
      </c:tx>
      <c:layout>
        <c:manualLayout>
          <c:xMode val="edge"/>
          <c:yMode val="edge"/>
          <c:x val="0.23525006784437691"/>
          <c:y val="0.85102891546249826"/>
        </c:manualLayout>
      </c:layout>
      <c:overlay val="1"/>
    </c:title>
    <c:autoTitleDeleted val="0"/>
    <c:plotArea>
      <c:layout>
        <c:manualLayout>
          <c:layoutTarget val="inner"/>
          <c:xMode val="edge"/>
          <c:yMode val="edge"/>
          <c:x val="8.008472293761576E-2"/>
          <c:y val="8.5303652303045957E-2"/>
          <c:w val="0.4469145521432995"/>
          <c:h val="0.77510855301924264"/>
        </c:manualLayout>
      </c:layout>
      <c:pieChart>
        <c:varyColors val="1"/>
        <c:ser>
          <c:idx val="0"/>
          <c:order val="0"/>
          <c:dLbls>
            <c:dLbl>
              <c:idx val="1"/>
              <c:spPr/>
              <c:txPr>
                <a:bodyPr/>
                <a:lstStyle/>
                <a:p>
                  <a:pPr>
                    <a:defRPr sz="1600" b="1"/>
                  </a:pPr>
                  <a:endParaRPr lang="zh-CN"/>
                </a:p>
              </c:txPr>
              <c:dLblPos val="bestFit"/>
              <c:showLegendKey val="0"/>
              <c:showVal val="1"/>
              <c:showCatName val="0"/>
              <c:showSerName val="0"/>
              <c:showPercent val="0"/>
              <c:showBubbleSize val="0"/>
            </c:dLbl>
            <c:dLbl>
              <c:idx val="3"/>
              <c:layout/>
              <c:dLblPos val="inEnd"/>
              <c:showLegendKey val="0"/>
              <c:showVal val="1"/>
              <c:showCatName val="0"/>
              <c:showSerName val="0"/>
              <c:showPercent val="0"/>
              <c:showBubbleSize val="0"/>
            </c:dLbl>
            <c:dLblPos val="bestFit"/>
            <c:showLegendKey val="0"/>
            <c:showVal val="1"/>
            <c:showCatName val="0"/>
            <c:showSerName val="0"/>
            <c:showPercent val="0"/>
            <c:showBubbleSize val="0"/>
            <c:showLeaderLines val="1"/>
          </c:dLbls>
          <c:cat>
            <c:strRef>
              <c:f>('骨骼动画时间分布-503'!$E$88,'骨骼动画时间分布-503'!$G$88,'骨骼动画时间分布-503'!$I$88,'骨骼动画时间分布-503'!$K$88,'骨骼动画时间分布-503'!$O$88)</c:f>
              <c:strCache>
                <c:ptCount val="5"/>
                <c:pt idx="0">
                  <c:v>CPU计算骨骼</c:v>
                </c:pt>
                <c:pt idx="1">
                  <c:v>CPU计算顶点</c:v>
                </c:pt>
                <c:pt idx="2">
                  <c:v>GPU渲染面片</c:v>
                </c:pt>
                <c:pt idx="3">
                  <c:v>其它</c:v>
                </c:pt>
                <c:pt idx="4">
                  <c:v>传输</c:v>
                </c:pt>
              </c:strCache>
            </c:strRef>
          </c:cat>
          <c:val>
            <c:numRef>
              <c:f>('骨骼动画时间分布-503'!$E$291,'骨骼动画时间分布-503'!$G$291,'骨骼动画时间分布-503'!$I$291,'骨骼动画时间分布-503'!$K$291,'骨骼动画时间分布-503'!$O$291)</c:f>
              <c:numCache>
                <c:formatCode>0%</c:formatCode>
                <c:ptCount val="5"/>
                <c:pt idx="0">
                  <c:v>0.157894736842106</c:v>
                </c:pt>
                <c:pt idx="1">
                  <c:v>8.771929824561403E-2</c:v>
                </c:pt>
                <c:pt idx="2">
                  <c:v>0.29824561403508776</c:v>
                </c:pt>
                <c:pt idx="3">
                  <c:v>0.21929824561403563</c:v>
                </c:pt>
                <c:pt idx="4">
                  <c:v>0.23684210526315788</c:v>
                </c:pt>
              </c:numCache>
            </c:numRef>
          </c:val>
        </c:ser>
        <c:dLbls>
          <c:showLegendKey val="0"/>
          <c:showVal val="1"/>
          <c:showCatName val="0"/>
          <c:showSerName val="0"/>
          <c:showPercent val="0"/>
          <c:showBubbleSize val="0"/>
          <c:showLeaderLines val="1"/>
        </c:dLbls>
        <c:firstSliceAng val="0"/>
      </c:pieChart>
    </c:plotArea>
    <c:plotVisOnly val="1"/>
    <c:dispBlanksAs val="zero"/>
    <c:showDLblsOverMax val="0"/>
  </c:chart>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ltLang="zh-CN" sz="1200">
                <a:latin typeface="幼圆" pitchFamily="49" charset="-122"/>
                <a:ea typeface="幼圆" pitchFamily="49" charset="-122"/>
              </a:rPr>
              <a:t>GLSL GL</a:t>
            </a:r>
            <a:r>
              <a:rPr lang="zh-CN" altLang="en-US" sz="1200">
                <a:latin typeface="幼圆" pitchFamily="49" charset="-122"/>
                <a:ea typeface="幼圆" pitchFamily="49" charset="-122"/>
              </a:rPr>
              <a:t>互操作</a:t>
            </a:r>
          </a:p>
        </c:rich>
      </c:tx>
      <c:layout>
        <c:manualLayout>
          <c:xMode val="edge"/>
          <c:yMode val="edge"/>
          <c:x val="0.13216896267094755"/>
          <c:y val="0.85102891546249826"/>
        </c:manualLayout>
      </c:layout>
      <c:overlay val="1"/>
    </c:title>
    <c:autoTitleDeleted val="0"/>
    <c:plotArea>
      <c:layout>
        <c:manualLayout>
          <c:layoutTarget val="inner"/>
          <c:xMode val="edge"/>
          <c:yMode val="edge"/>
          <c:x val="8.008472293761576E-2"/>
          <c:y val="8.5303652303045957E-2"/>
          <c:w val="0.4469145521432995"/>
          <c:h val="0.77510855301924264"/>
        </c:manualLayout>
      </c:layout>
      <c:pieChart>
        <c:varyColors val="1"/>
        <c:ser>
          <c:idx val="0"/>
          <c:order val="0"/>
          <c:dLbls>
            <c:dLbl>
              <c:idx val="1"/>
              <c:spPr/>
              <c:txPr>
                <a:bodyPr/>
                <a:lstStyle/>
                <a:p>
                  <a:pPr>
                    <a:defRPr sz="1600" b="1"/>
                  </a:pPr>
                  <a:endParaRPr lang="zh-CN"/>
                </a:p>
              </c:txPr>
              <c:dLblPos val="bestFit"/>
              <c:showLegendKey val="0"/>
              <c:showVal val="1"/>
              <c:showCatName val="0"/>
              <c:showSerName val="0"/>
              <c:showPercent val="0"/>
              <c:showBubbleSize val="0"/>
            </c:dLbl>
            <c:dLbl>
              <c:idx val="3"/>
              <c:layout/>
              <c:dLblPos val="inEnd"/>
              <c:showLegendKey val="0"/>
              <c:showVal val="1"/>
              <c:showCatName val="0"/>
              <c:showSerName val="0"/>
              <c:showPercent val="0"/>
              <c:showBubbleSize val="0"/>
            </c:dLbl>
            <c:dLblPos val="bestFit"/>
            <c:showLegendKey val="0"/>
            <c:showVal val="1"/>
            <c:showCatName val="0"/>
            <c:showSerName val="0"/>
            <c:showPercent val="0"/>
            <c:showBubbleSize val="0"/>
            <c:showLeaderLines val="1"/>
          </c:dLbls>
          <c:cat>
            <c:strRef>
              <c:f>('骨骼动画时间分布-503'!$E$88,'骨骼动画时间分布-503'!$G$88,'骨骼动画时间分布-503'!$I$88,'骨骼动画时间分布-503'!$K$88,'骨骼动画时间分布-503'!$O$88)</c:f>
              <c:strCache>
                <c:ptCount val="5"/>
                <c:pt idx="0">
                  <c:v>CPU计算骨骼</c:v>
                </c:pt>
                <c:pt idx="1">
                  <c:v>CPU计算顶点</c:v>
                </c:pt>
                <c:pt idx="2">
                  <c:v>GPU渲染面片</c:v>
                </c:pt>
                <c:pt idx="3">
                  <c:v>其它</c:v>
                </c:pt>
                <c:pt idx="4">
                  <c:v>传输</c:v>
                </c:pt>
              </c:strCache>
            </c:strRef>
          </c:cat>
          <c:val>
            <c:numRef>
              <c:f>('骨骼动画时间分布-503'!$E$335,'骨骼动画时间分布-503'!$G$335,'骨骼动画时间分布-503'!$I$335,'骨骼动画时间分布-503'!$K$335,'骨骼动画时间分布-503'!$O$335)</c:f>
              <c:numCache>
                <c:formatCode>0%</c:formatCode>
                <c:ptCount val="5"/>
                <c:pt idx="0">
                  <c:v>0.23076923076923148</c:v>
                </c:pt>
                <c:pt idx="1">
                  <c:v>2.564102564102572E-2</c:v>
                </c:pt>
                <c:pt idx="2">
                  <c:v>0.43589743589743668</c:v>
                </c:pt>
                <c:pt idx="3">
                  <c:v>0.17948717948718007</c:v>
                </c:pt>
                <c:pt idx="4">
                  <c:v>0.12820512820512822</c:v>
                </c:pt>
              </c:numCache>
            </c:numRef>
          </c:val>
        </c:ser>
        <c:dLbls>
          <c:showLegendKey val="0"/>
          <c:showVal val="1"/>
          <c:showCatName val="0"/>
          <c:showSerName val="0"/>
          <c:showPercent val="0"/>
          <c:showBubbleSize val="0"/>
          <c:showLeaderLines val="1"/>
        </c:dLbls>
        <c:firstSliceAng val="0"/>
      </c:pieChart>
    </c:plotArea>
    <c:plotVisOnly val="1"/>
    <c:dispBlanksAs val="zero"/>
    <c:showDLblsOverMax val="0"/>
  </c:chart>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'骨骼动画时间分布-503'!$V$30</c:f>
              <c:strCache>
                <c:ptCount val="1"/>
                <c:pt idx="0">
                  <c:v>全局</c:v>
                </c:pt>
              </c:strCache>
            </c:strRef>
          </c:tx>
          <c:dLbls>
            <c:dLbl>
              <c:idx val="0"/>
              <c:delete val="1"/>
            </c:dLbl>
            <c:dLbl>
              <c:idx val="1"/>
              <c:layout>
                <c:manualLayout>
                  <c:x val="-5.1738335776978846E-2"/>
                  <c:y val="-5.7601224448605819E-2"/>
                </c:manualLayout>
              </c:layout>
              <c:dLblPos val="r"/>
              <c:showLegendKey val="0"/>
              <c:showVal val="1"/>
              <c:showCatName val="0"/>
              <c:showSerName val="0"/>
              <c:showPercent val="0"/>
              <c:showBubbleSize val="0"/>
            </c:dLbl>
            <c:dLbl>
              <c:idx val="2"/>
              <c:layout>
                <c:manualLayout>
                  <c:x val="-6.9701464122257903E-2"/>
                  <c:y val="-6.4571162665530396E-2"/>
                </c:manualLayout>
              </c:layout>
              <c:dLblPos val="r"/>
              <c:showLegendKey val="0"/>
              <c:showVal val="1"/>
              <c:showCatName val="0"/>
              <c:showSerName val="0"/>
              <c:showPercent val="0"/>
              <c:showBubbleSize val="0"/>
            </c:dLbl>
            <c:dLbl>
              <c:idx val="3"/>
              <c:layout>
                <c:manualLayout>
                  <c:x val="-5.2318530678335924E-2"/>
                  <c:y val="-7.1541100882455147E-2"/>
                </c:manualLayout>
              </c:layout>
              <c:dLblPos val="r"/>
              <c:showLegendKey val="0"/>
              <c:showVal val="1"/>
              <c:showCatName val="0"/>
              <c:showSerName val="0"/>
              <c:showPercent val="0"/>
              <c:showBubbleSize val="0"/>
            </c:dLbl>
            <c:dLbl>
              <c:idx val="4"/>
              <c:layout>
                <c:manualLayout>
                  <c:x val="-5.5209604248237433E-2"/>
                  <c:y val="-7.7592142000156974E-2"/>
                </c:manualLayout>
              </c:layout>
              <c:dLblPos val="r"/>
              <c:showLegendKey val="0"/>
              <c:showVal val="1"/>
              <c:showCatName val="0"/>
              <c:showSerName val="0"/>
              <c:showPercent val="0"/>
              <c:showBubbleSize val="0"/>
            </c:dLbl>
            <c:dLblPos val="b"/>
            <c:showLegendKey val="0"/>
            <c:showVal val="1"/>
            <c:showCatName val="0"/>
            <c:showSerName val="0"/>
            <c:showPercent val="0"/>
            <c:showBubbleSize val="0"/>
            <c:showLeaderLines val="0"/>
          </c:dLbls>
          <c:cat>
            <c:strRef>
              <c:f>('骨骼动画时间分布-503'!$T$188,'骨骼动画时间分布-503'!$T$189,'骨骼动画时间分布-503'!$T$190,'骨骼动画时间分布-503'!$T$191,'骨骼动画时间分布-503'!$T$192)</c:f>
              <c:strCache>
                <c:ptCount val="5"/>
                <c:pt idx="0">
                  <c:v>串行
优化</c:v>
                </c:pt>
                <c:pt idx="1">
                  <c:v>CPU
OpenCL</c:v>
                </c:pt>
                <c:pt idx="2">
                  <c:v>GLSL</c:v>
                </c:pt>
                <c:pt idx="3">
                  <c:v>CUDA</c:v>
                </c:pt>
                <c:pt idx="4">
                  <c:v>GPU
OpenCL</c:v>
                </c:pt>
              </c:strCache>
            </c:strRef>
          </c:cat>
          <c:val>
            <c:numRef>
              <c:f>'骨骼动画时间分布-503'!$W$188:$W$192</c:f>
              <c:numCache>
                <c:formatCode>0.00</c:formatCode>
                <c:ptCount val="5"/>
                <c:pt idx="0" formatCode="0">
                  <c:v>1</c:v>
                </c:pt>
                <c:pt idx="1">
                  <c:v>3.8828124999999925</c:v>
                </c:pt>
                <c:pt idx="2">
                  <c:v>6.3717948717948714</c:v>
                </c:pt>
                <c:pt idx="3">
                  <c:v>4.3596491228070331</c:v>
                </c:pt>
                <c:pt idx="4" formatCode="G/通用格式">
                  <c:v>4.9700000000000024</c:v>
                </c:pt>
              </c:numCache>
            </c:numRef>
          </c:val>
          <c:smooth val="0"/>
        </c:ser>
        <c:ser>
          <c:idx val="1"/>
          <c:order val="1"/>
          <c:tx>
            <c:strRef>
              <c:f>'骨骼动画时间分布-503'!$X$187</c:f>
              <c:strCache>
                <c:ptCount val="1"/>
                <c:pt idx="0">
                  <c:v>局部</c:v>
                </c:pt>
              </c:strCache>
            </c:strRef>
          </c:tx>
          <c:dLbls>
            <c:dLbl>
              <c:idx val="0"/>
              <c:layout>
                <c:manualLayout>
                  <c:x val="-7.9290097167794574E-2"/>
                  <c:y val="-3.8801116804772252E-2"/>
                </c:manualLayout>
              </c:layout>
              <c:dLblPos val="r"/>
              <c:showLegendKey val="0"/>
              <c:showVal val="1"/>
              <c:showCatName val="0"/>
              <c:showSerName val="0"/>
              <c:showPercent val="0"/>
              <c:showBubbleSize val="0"/>
            </c:dLbl>
            <c:dLbl>
              <c:idx val="1"/>
              <c:layout>
                <c:manualLayout>
                  <c:x val="-7.6209208493646E-2"/>
                  <c:y val="-6.9089961091239424E-2"/>
                </c:manualLayout>
              </c:layout>
              <c:dLblPos val="r"/>
              <c:showLegendKey val="0"/>
              <c:showVal val="1"/>
              <c:showCatName val="0"/>
              <c:showSerName val="0"/>
              <c:showPercent val="0"/>
              <c:showBubbleSize val="0"/>
            </c:dLbl>
            <c:dLbl>
              <c:idx val="2"/>
              <c:layout>
                <c:manualLayout>
                  <c:x val="-4.9831006755697314E-2"/>
                  <c:y val="-7.4862773807550978E-2"/>
                </c:manualLayout>
              </c:layout>
              <c:dLblPos val="r"/>
              <c:showLegendKey val="0"/>
              <c:showVal val="1"/>
              <c:showCatName val="0"/>
              <c:showSerName val="0"/>
              <c:showPercent val="0"/>
              <c:showBubbleSize val="0"/>
            </c:dLbl>
            <c:dLbl>
              <c:idx val="3"/>
              <c:layout>
                <c:manualLayout>
                  <c:x val="-4.7496720114975861E-2"/>
                  <c:y val="-6.6618226360380506E-2"/>
                </c:manualLayout>
              </c:layout>
              <c:dLblPos val="r"/>
              <c:showLegendKey val="0"/>
              <c:showVal val="1"/>
              <c:showCatName val="0"/>
              <c:showSerName val="0"/>
              <c:showPercent val="0"/>
              <c:showBubbleSize val="0"/>
            </c:dLbl>
            <c:dLblPos val="t"/>
            <c:showLegendKey val="0"/>
            <c:showVal val="1"/>
            <c:showCatName val="0"/>
            <c:showSerName val="0"/>
            <c:showPercent val="0"/>
            <c:showBubbleSize val="0"/>
            <c:showLeaderLines val="0"/>
          </c:dLbls>
          <c:cat>
            <c:strRef>
              <c:f>('骨骼动画时间分布-503'!$T$188,'骨骼动画时间分布-503'!$T$189,'骨骼动画时间分布-503'!$T$190,'骨骼动画时间分布-503'!$T$191,'骨骼动画时间分布-503'!$T$192)</c:f>
              <c:strCache>
                <c:ptCount val="5"/>
                <c:pt idx="0">
                  <c:v>串行
优化</c:v>
                </c:pt>
                <c:pt idx="1">
                  <c:v>CPU
OpenCL</c:v>
                </c:pt>
                <c:pt idx="2">
                  <c:v>GLSL</c:v>
                </c:pt>
                <c:pt idx="3">
                  <c:v>CUDA</c:v>
                </c:pt>
                <c:pt idx="4">
                  <c:v>GPU
OpenCL</c:v>
                </c:pt>
              </c:strCache>
            </c:strRef>
          </c:cat>
          <c:val>
            <c:numRef>
              <c:f>'骨骼动画时间分布-503'!$X$188:$X$192</c:f>
              <c:numCache>
                <c:formatCode>0.0</c:formatCode>
                <c:ptCount val="5"/>
                <c:pt idx="0" formatCode="0">
                  <c:v>1</c:v>
                </c:pt>
                <c:pt idx="1">
                  <c:v>17.863636363636314</c:v>
                </c:pt>
                <c:pt idx="2" formatCode="0">
                  <c:v>50</c:v>
                </c:pt>
                <c:pt idx="3">
                  <c:v>39.300000000000004</c:v>
                </c:pt>
                <c:pt idx="4">
                  <c:v>23.117647058823533</c:v>
                </c:pt>
              </c:numCache>
            </c:numRef>
          </c:val>
          <c:smooth val="0"/>
        </c:ser>
        <c:dLbls>
          <c:showLegendKey val="0"/>
          <c:showVal val="1"/>
          <c:showCatName val="0"/>
          <c:showSerName val="0"/>
          <c:showPercent val="0"/>
          <c:showBubbleSize val="0"/>
        </c:dLbls>
        <c:marker val="1"/>
        <c:smooth val="0"/>
        <c:axId val="138918912"/>
        <c:axId val="138920704"/>
      </c:lineChart>
      <c:catAx>
        <c:axId val="138918912"/>
        <c:scaling>
          <c:orientation val="minMax"/>
        </c:scaling>
        <c:delete val="0"/>
        <c:axPos val="b"/>
        <c:majorTickMark val="out"/>
        <c:minorTickMark val="none"/>
        <c:tickLblPos val="nextTo"/>
        <c:crossAx val="138920704"/>
        <c:crosses val="autoZero"/>
        <c:auto val="1"/>
        <c:lblAlgn val="ctr"/>
        <c:lblOffset val="100"/>
        <c:noMultiLvlLbl val="0"/>
      </c:catAx>
      <c:valAx>
        <c:axId val="138920704"/>
        <c:scaling>
          <c:orientation val="minMax"/>
        </c:scaling>
        <c:delete val="1"/>
        <c:axPos val="l"/>
        <c:numFmt formatCode="0" sourceLinked="1"/>
        <c:majorTickMark val="out"/>
        <c:minorTickMark val="none"/>
        <c:tickLblPos val="nextTo"/>
        <c:crossAx val="138918912"/>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4.3137254901960784E-2"/>
          <c:y val="1.0937406947103486E-2"/>
          <c:w val="0.63812193237118953"/>
          <c:h val="0.734428601830178"/>
        </c:manualLayout>
      </c:layout>
      <c:barChart>
        <c:barDir val="col"/>
        <c:grouping val="clustered"/>
        <c:varyColors val="0"/>
        <c:ser>
          <c:idx val="1"/>
          <c:order val="0"/>
          <c:tx>
            <c:strRef>
              <c:f>'骨骼动画时间分布-503'!$T$188</c:f>
              <c:strCache>
                <c:ptCount val="1"/>
                <c:pt idx="0">
                  <c:v>串行
优化</c:v>
                </c:pt>
              </c:strCache>
            </c:strRef>
          </c:tx>
          <c:invertIfNegative val="0"/>
          <c:cat>
            <c:strRef>
              <c:f>'骨骼动画时间分布-503'!$U$187:$V$187</c:f>
              <c:strCache>
                <c:ptCount val="2"/>
                <c:pt idx="0">
                  <c:v>全局
动画渲染</c:v>
                </c:pt>
                <c:pt idx="1">
                  <c:v>局部
计算顶点</c:v>
                </c:pt>
              </c:strCache>
            </c:strRef>
          </c:cat>
          <c:val>
            <c:numRef>
              <c:f>'骨骼动画时间分布-503'!$U$188:$V$188</c:f>
              <c:numCache>
                <c:formatCode>0.0_ </c:formatCode>
                <c:ptCount val="2"/>
                <c:pt idx="0">
                  <c:v>4.9700000000000024</c:v>
                </c:pt>
                <c:pt idx="1">
                  <c:v>3.9299999999999997</c:v>
                </c:pt>
              </c:numCache>
            </c:numRef>
          </c:val>
        </c:ser>
        <c:ser>
          <c:idx val="2"/>
          <c:order val="1"/>
          <c:tx>
            <c:strRef>
              <c:f>'骨骼动画时间分布-503'!$T$189</c:f>
              <c:strCache>
                <c:ptCount val="1"/>
                <c:pt idx="0">
                  <c:v>CPU
OpenCL</c:v>
                </c:pt>
              </c:strCache>
            </c:strRef>
          </c:tx>
          <c:invertIfNegative val="0"/>
          <c:cat>
            <c:strRef>
              <c:f>'骨骼动画时间分布-503'!$U$187:$V$187</c:f>
              <c:strCache>
                <c:ptCount val="2"/>
                <c:pt idx="0">
                  <c:v>全局
动画渲染</c:v>
                </c:pt>
                <c:pt idx="1">
                  <c:v>局部
计算顶点</c:v>
                </c:pt>
              </c:strCache>
            </c:strRef>
          </c:cat>
          <c:val>
            <c:numRef>
              <c:f>'骨骼动画时间分布-503'!$U$189:$V$189</c:f>
              <c:numCache>
                <c:formatCode>0.0</c:formatCode>
                <c:ptCount val="2"/>
                <c:pt idx="0">
                  <c:v>1.28</c:v>
                </c:pt>
                <c:pt idx="1">
                  <c:v>0.22</c:v>
                </c:pt>
              </c:numCache>
            </c:numRef>
          </c:val>
        </c:ser>
        <c:ser>
          <c:idx val="3"/>
          <c:order val="2"/>
          <c:tx>
            <c:strRef>
              <c:f>'骨骼动画时间分布-503'!$T$190</c:f>
              <c:strCache>
                <c:ptCount val="1"/>
                <c:pt idx="0">
                  <c:v>GLSL</c:v>
                </c:pt>
              </c:strCache>
            </c:strRef>
          </c:tx>
          <c:invertIfNegative val="0"/>
          <c:dLbls>
            <c:dLbl>
              <c:idx val="1"/>
              <c:layout>
                <c:manualLayout>
                  <c:x val="0"/>
                  <c:y val="3.003003003003004E-2"/>
                </c:manualLayout>
              </c:layout>
              <c:dLblPos val="outEnd"/>
              <c:showLegendKey val="0"/>
              <c:showVal val="1"/>
              <c:showCatName val="0"/>
              <c:showSerName val="0"/>
              <c:showPercent val="0"/>
              <c:showBubbleSize val="0"/>
            </c:dLbl>
            <c:dLblPos val="outEnd"/>
            <c:showLegendKey val="0"/>
            <c:showVal val="1"/>
            <c:showCatName val="0"/>
            <c:showSerName val="0"/>
            <c:showPercent val="0"/>
            <c:showBubbleSize val="0"/>
            <c:showLeaderLines val="0"/>
          </c:dLbls>
          <c:cat>
            <c:strRef>
              <c:f>'骨骼动画时间分布-503'!$U$187:$V$187</c:f>
              <c:strCache>
                <c:ptCount val="2"/>
                <c:pt idx="0">
                  <c:v>全局
动画渲染</c:v>
                </c:pt>
                <c:pt idx="1">
                  <c:v>局部
计算顶点</c:v>
                </c:pt>
              </c:strCache>
            </c:strRef>
          </c:cat>
          <c:val>
            <c:numRef>
              <c:f>'骨骼动画时间分布-503'!$U$190:$V$190</c:f>
              <c:numCache>
                <c:formatCode>0.00</c:formatCode>
                <c:ptCount val="2"/>
                <c:pt idx="0">
                  <c:v>0.78</c:v>
                </c:pt>
                <c:pt idx="1">
                  <c:v>2.0000000000000011E-2</c:v>
                </c:pt>
              </c:numCache>
            </c:numRef>
          </c:val>
        </c:ser>
        <c:ser>
          <c:idx val="4"/>
          <c:order val="3"/>
          <c:tx>
            <c:strRef>
              <c:f>'骨骼动画时间分布-503'!$T$191</c:f>
              <c:strCache>
                <c:ptCount val="1"/>
                <c:pt idx="0">
                  <c:v>CUDA</c:v>
                </c:pt>
              </c:strCache>
            </c:strRef>
          </c:tx>
          <c:invertIfNegative val="0"/>
          <c:cat>
            <c:strRef>
              <c:f>'骨骼动画时间分布-503'!$U$187:$V$187</c:f>
              <c:strCache>
                <c:ptCount val="2"/>
                <c:pt idx="0">
                  <c:v>全局
动画渲染</c:v>
                </c:pt>
                <c:pt idx="1">
                  <c:v>局部
计算顶点</c:v>
                </c:pt>
              </c:strCache>
            </c:strRef>
          </c:cat>
          <c:val>
            <c:numRef>
              <c:f>'骨骼动画时间分布-503'!$U$191:$V$191</c:f>
              <c:numCache>
                <c:formatCode>G/通用格式</c:formatCode>
                <c:ptCount val="2"/>
                <c:pt idx="0" formatCode="0.0">
                  <c:v>1.139999999999997</c:v>
                </c:pt>
                <c:pt idx="1">
                  <c:v>0.1</c:v>
                </c:pt>
              </c:numCache>
            </c:numRef>
          </c:val>
        </c:ser>
        <c:ser>
          <c:idx val="0"/>
          <c:order val="4"/>
          <c:tx>
            <c:strRef>
              <c:f>'骨骼动画时间分布-503'!$T$192</c:f>
              <c:strCache>
                <c:ptCount val="1"/>
                <c:pt idx="0">
                  <c:v>GPU
OpenCL</c:v>
                </c:pt>
              </c:strCache>
            </c:strRef>
          </c:tx>
          <c:invertIfNegative val="0"/>
          <c:cat>
            <c:strRef>
              <c:f>'骨骼动画时间分布-503'!$U$187:$V$187</c:f>
              <c:strCache>
                <c:ptCount val="2"/>
                <c:pt idx="0">
                  <c:v>全局
动画渲染</c:v>
                </c:pt>
                <c:pt idx="1">
                  <c:v>局部
计算顶点</c:v>
                </c:pt>
              </c:strCache>
            </c:strRef>
          </c:cat>
          <c:val>
            <c:numRef>
              <c:f>'骨骼动画时间分布-503'!$U$192:$V$192</c:f>
              <c:numCache>
                <c:formatCode>0.0</c:formatCode>
                <c:ptCount val="2"/>
                <c:pt idx="0">
                  <c:v>1</c:v>
                </c:pt>
                <c:pt idx="1">
                  <c:v>0.17</c:v>
                </c:pt>
              </c:numCache>
            </c:numRef>
          </c:val>
        </c:ser>
        <c:dLbls>
          <c:showLegendKey val="0"/>
          <c:showVal val="1"/>
          <c:showCatName val="0"/>
          <c:showSerName val="0"/>
          <c:showPercent val="0"/>
          <c:showBubbleSize val="0"/>
        </c:dLbls>
        <c:gapWidth val="150"/>
        <c:axId val="139257728"/>
        <c:axId val="139259264"/>
      </c:barChart>
      <c:catAx>
        <c:axId val="139257728"/>
        <c:scaling>
          <c:orientation val="minMax"/>
        </c:scaling>
        <c:delete val="0"/>
        <c:axPos val="b"/>
        <c:majorTickMark val="out"/>
        <c:minorTickMark val="none"/>
        <c:tickLblPos val="nextTo"/>
        <c:crossAx val="139259264"/>
        <c:crosses val="autoZero"/>
        <c:auto val="1"/>
        <c:lblAlgn val="ctr"/>
        <c:lblOffset val="100"/>
        <c:noMultiLvlLbl val="0"/>
      </c:catAx>
      <c:valAx>
        <c:axId val="139259264"/>
        <c:scaling>
          <c:orientation val="minMax"/>
        </c:scaling>
        <c:delete val="1"/>
        <c:axPos val="l"/>
        <c:numFmt formatCode="0.0_ " sourceLinked="1"/>
        <c:majorTickMark val="out"/>
        <c:minorTickMark val="none"/>
        <c:tickLblPos val="nextTo"/>
        <c:crossAx val="139257728"/>
        <c:crosses val="autoZero"/>
        <c:crossBetween val="between"/>
      </c:valAx>
    </c:plotArea>
    <c:legend>
      <c:legendPos val="r"/>
      <c:layout>
        <c:manualLayout>
          <c:xMode val="edge"/>
          <c:yMode val="edge"/>
          <c:x val="0.71378632082754356"/>
          <c:y val="0.1315294047966562"/>
          <c:w val="0.17197045329546054"/>
          <c:h val="0.86847036012390344"/>
        </c:manualLayout>
      </c:layout>
      <c:overlay val="0"/>
    </c:legend>
    <c:plotVisOnly val="1"/>
    <c:dispBlanksAs val="gap"/>
    <c:showDLblsOverMax val="0"/>
  </c:chart>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387372058095829"/>
          <c:y val="8.2551594746716708E-2"/>
          <c:w val="0.60539877939733833"/>
          <c:h val="0.67511545109394255"/>
        </c:manualLayout>
      </c:layout>
      <c:barChart>
        <c:barDir val="bar"/>
        <c:grouping val="clustered"/>
        <c:varyColors val="0"/>
        <c:ser>
          <c:idx val="0"/>
          <c:order val="0"/>
          <c:tx>
            <c:strRef>
              <c:f>'骨骼动画时间分布-508'!$K$402</c:f>
              <c:strCache>
                <c:ptCount val="1"/>
                <c:pt idx="0">
                  <c:v>CPU
OpenCL</c:v>
                </c:pt>
              </c:strCache>
            </c:strRef>
          </c:tx>
          <c:invertIfNegative val="0"/>
          <c:dLbls>
            <c:dLbl>
              <c:idx val="0"/>
              <c:layout>
                <c:manualLayout>
                  <c:x val="1.7640573318632918E-2"/>
                  <c:y val="3.7523452157598502E-2"/>
                </c:manualLayout>
              </c:layout>
              <c:dLblPos val="outEnd"/>
              <c:showLegendKey val="0"/>
              <c:showVal val="1"/>
              <c:showCatName val="0"/>
              <c:showSerName val="0"/>
              <c:showPercent val="0"/>
              <c:showBubbleSize val="0"/>
            </c:dLbl>
            <c:dLblPos val="outEnd"/>
            <c:showLegendKey val="0"/>
            <c:showVal val="1"/>
            <c:showCatName val="0"/>
            <c:showSerName val="0"/>
            <c:showPercent val="0"/>
            <c:showBubbleSize val="0"/>
            <c:showLeaderLines val="0"/>
          </c:dLbls>
          <c:val>
            <c:numRef>
              <c:f>'骨骼动画时间分布-508'!$K$403:$K$406</c:f>
              <c:numCache>
                <c:formatCode>0.0_ </c:formatCode>
                <c:ptCount val="4"/>
                <c:pt idx="0">
                  <c:v>1.83448275862069</c:v>
                </c:pt>
                <c:pt idx="1">
                  <c:v>4.5157232704402475</c:v>
                </c:pt>
                <c:pt idx="2">
                  <c:v>5.3353658536585371</c:v>
                </c:pt>
                <c:pt idx="3">
                  <c:v>5.8620689655172376</c:v>
                </c:pt>
              </c:numCache>
            </c:numRef>
          </c:val>
        </c:ser>
        <c:ser>
          <c:idx val="1"/>
          <c:order val="1"/>
          <c:tx>
            <c:strRef>
              <c:f>'骨骼动画时间分布-508'!$L$402</c:f>
              <c:strCache>
                <c:ptCount val="1"/>
                <c:pt idx="0">
                  <c:v>GPU
OpenCL</c:v>
                </c:pt>
              </c:strCache>
            </c:strRef>
          </c:tx>
          <c:invertIfNegative val="0"/>
          <c:dLbls>
            <c:dLbl>
              <c:idx val="1"/>
              <c:layout>
                <c:manualLayout>
                  <c:x val="8.8202866593164557E-3"/>
                  <c:y val="0"/>
                </c:manualLayout>
              </c:layout>
              <c:dLblPos val="outEnd"/>
              <c:showLegendKey val="0"/>
              <c:showVal val="1"/>
              <c:showCatName val="0"/>
              <c:showSerName val="0"/>
              <c:showPercent val="0"/>
              <c:showBubbleSize val="0"/>
            </c:dLbl>
            <c:dLbl>
              <c:idx val="2"/>
              <c:layout>
                <c:manualLayout>
                  <c:x val="1.7640573318632918E-2"/>
                  <c:y val="3.439610046444454E-17"/>
                </c:manualLayout>
              </c:layout>
              <c:dLblPos val="outEnd"/>
              <c:showLegendKey val="0"/>
              <c:showVal val="1"/>
              <c:showCatName val="0"/>
              <c:showSerName val="0"/>
              <c:showPercent val="0"/>
              <c:showBubbleSize val="0"/>
            </c:dLbl>
            <c:dLblPos val="outEnd"/>
            <c:showLegendKey val="0"/>
            <c:showVal val="1"/>
            <c:showCatName val="0"/>
            <c:showSerName val="0"/>
            <c:showPercent val="0"/>
            <c:showBubbleSize val="0"/>
            <c:showLeaderLines val="0"/>
          </c:dLbls>
          <c:val>
            <c:numRef>
              <c:f>'骨骼动画时间分布-508'!$L$403:$L$406</c:f>
              <c:numCache>
                <c:formatCode>0.0_ </c:formatCode>
                <c:ptCount val="4"/>
                <c:pt idx="0">
                  <c:v>1.3711340206185567</c:v>
                </c:pt>
                <c:pt idx="1">
                  <c:v>3.3551401869158681</c:v>
                </c:pt>
                <c:pt idx="2">
                  <c:v>3.8716814159291841</c:v>
                </c:pt>
                <c:pt idx="3">
                  <c:v>4.3220338983050484</c:v>
                </c:pt>
              </c:numCache>
            </c:numRef>
          </c:val>
        </c:ser>
        <c:ser>
          <c:idx val="2"/>
          <c:order val="2"/>
          <c:tx>
            <c:strRef>
              <c:f>'骨骼动画时间分布-508'!$M$402</c:f>
              <c:strCache>
                <c:ptCount val="1"/>
                <c:pt idx="0">
                  <c:v>GPU
CUDA</c:v>
                </c:pt>
              </c:strCache>
            </c:strRef>
          </c:tx>
          <c:invertIfNegative val="0"/>
          <c:dLbls>
            <c:dLbl>
              <c:idx val="0"/>
              <c:layout>
                <c:manualLayout>
                  <c:x val="-1.3230429988974642E-2"/>
                  <c:y val="-2.251407129455903E-2"/>
                </c:manualLayout>
              </c:layout>
              <c:dLblPos val="outEnd"/>
              <c:showLegendKey val="0"/>
              <c:showVal val="1"/>
              <c:showCatName val="0"/>
              <c:showSerName val="0"/>
              <c:showPercent val="0"/>
              <c:showBubbleSize val="0"/>
            </c:dLbl>
            <c:dLblPos val="outEnd"/>
            <c:showLegendKey val="0"/>
            <c:showVal val="1"/>
            <c:showCatName val="0"/>
            <c:showSerName val="0"/>
            <c:showPercent val="0"/>
            <c:showBubbleSize val="0"/>
            <c:showLeaderLines val="0"/>
          </c:dLbls>
          <c:val>
            <c:numRef>
              <c:f>'骨骼动画时间分布-508'!$M$403:$M$406</c:f>
              <c:numCache>
                <c:formatCode>0.0_ </c:formatCode>
                <c:ptCount val="4"/>
                <c:pt idx="0">
                  <c:v>1</c:v>
                </c:pt>
                <c:pt idx="1">
                  <c:v>2.5551601423487544</c:v>
                </c:pt>
                <c:pt idx="2">
                  <c:v>3.0918727915194344</c:v>
                </c:pt>
                <c:pt idx="3">
                  <c:v>3.4228187919463084</c:v>
                </c:pt>
              </c:numCache>
            </c:numRef>
          </c:val>
        </c:ser>
        <c:dLbls>
          <c:showLegendKey val="0"/>
          <c:showVal val="0"/>
          <c:showCatName val="0"/>
          <c:showSerName val="0"/>
          <c:showPercent val="0"/>
          <c:showBubbleSize val="0"/>
        </c:dLbls>
        <c:gapWidth val="150"/>
        <c:axId val="139328128"/>
        <c:axId val="140902784"/>
      </c:barChart>
      <c:catAx>
        <c:axId val="139328128"/>
        <c:scaling>
          <c:orientation val="minMax"/>
        </c:scaling>
        <c:delete val="0"/>
        <c:axPos val="l"/>
        <c:majorTickMark val="out"/>
        <c:minorTickMark val="none"/>
        <c:tickLblPos val="nextTo"/>
        <c:crossAx val="140902784"/>
        <c:crosses val="autoZero"/>
        <c:auto val="1"/>
        <c:lblAlgn val="ctr"/>
        <c:lblOffset val="100"/>
        <c:noMultiLvlLbl val="0"/>
      </c:catAx>
      <c:valAx>
        <c:axId val="140902784"/>
        <c:scaling>
          <c:orientation val="minMax"/>
        </c:scaling>
        <c:delete val="0"/>
        <c:axPos val="b"/>
        <c:majorGridlines/>
        <c:numFmt formatCode="0.0_ " sourceLinked="1"/>
        <c:majorTickMark val="out"/>
        <c:minorTickMark val="none"/>
        <c:tickLblPos val="nextTo"/>
        <c:crossAx val="139328128"/>
        <c:crosses val="autoZero"/>
        <c:crossBetween val="between"/>
      </c:valAx>
    </c:plotArea>
    <c:legend>
      <c:legendPos val="r"/>
      <c:layout/>
      <c:overlay val="0"/>
    </c:legend>
    <c:plotVisOnly val="1"/>
    <c:dispBlanksAs val="gap"/>
    <c:showDLblsOverMax val="0"/>
  </c:chart>
  <c:txPr>
    <a:bodyPr/>
    <a:lstStyle/>
    <a:p>
      <a:pPr>
        <a:defRPr sz="1600" baseline="0">
          <a:latin typeface="Times New Roman" pitchFamily="18" charset="0"/>
          <a:ea typeface="宋体" pitchFamily="2" charset="-122"/>
          <a:cs typeface="Thonburi" pitchFamily="34" charset="-34"/>
        </a:defRPr>
      </a:pPr>
      <a:endParaRPr lang="zh-CN"/>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ctr">
              <a:defRPr/>
            </a:pPr>
            <a:r>
              <a:rPr lang="zh-CN"/>
              <a:t>耗时分布图</a:t>
            </a:r>
            <a:r>
              <a:rPr lang="en-US"/>
              <a:t> </a:t>
            </a:r>
            <a:r>
              <a:rPr lang="zh-CN"/>
              <a:t>串行未优化</a:t>
            </a:r>
          </a:p>
        </c:rich>
      </c:tx>
      <c:layout>
        <c:manualLayout>
          <c:xMode val="edge"/>
          <c:yMode val="edge"/>
          <c:x val="0.24898406130147702"/>
          <c:y val="7.3795275590551171E-2"/>
        </c:manualLayout>
      </c:layout>
      <c:overlay val="0"/>
    </c:title>
    <c:autoTitleDeleted val="0"/>
    <c:plotArea>
      <c:layout/>
      <c:barChart>
        <c:barDir val="bar"/>
        <c:grouping val="clustered"/>
        <c:varyColors val="0"/>
        <c:ser>
          <c:idx val="0"/>
          <c:order val="0"/>
          <c:invertIfNegative val="0"/>
          <c:dPt>
            <c:idx val="0"/>
            <c:invertIfNegative val="0"/>
            <c:bubble3D val="0"/>
            <c:spPr>
              <a:solidFill>
                <a:schemeClr val="accent5"/>
              </a:solidFill>
            </c:spPr>
          </c:dPt>
          <c:dPt>
            <c:idx val="1"/>
            <c:invertIfNegative val="0"/>
            <c:bubble3D val="0"/>
            <c:spPr>
              <a:solidFill>
                <a:schemeClr val="accent3"/>
              </a:solidFill>
            </c:spPr>
          </c:dPt>
          <c:dPt>
            <c:idx val="2"/>
            <c:invertIfNegative val="0"/>
            <c:bubble3D val="0"/>
            <c:spPr>
              <a:solidFill>
                <a:schemeClr val="accent2"/>
              </a:solidFill>
            </c:spPr>
          </c:dPt>
          <c:cat>
            <c:strRef>
              <c:f>'PM-508'!$D$17:$G$17</c:f>
              <c:strCache>
                <c:ptCount val="4"/>
                <c:pt idx="0">
                  <c:v>CPU重置顶点</c:v>
                </c:pt>
                <c:pt idx="1">
                  <c:v>CPU计算顶点</c:v>
                </c:pt>
                <c:pt idx="2">
                  <c:v>GPU渲染面片</c:v>
                </c:pt>
                <c:pt idx="3">
                  <c:v>异步等待或重叠</c:v>
                </c:pt>
              </c:strCache>
            </c:strRef>
          </c:cat>
          <c:val>
            <c:numRef>
              <c:f>'PM-508'!$D$19:$G$19</c:f>
              <c:numCache>
                <c:formatCode>0%</c:formatCode>
                <c:ptCount val="4"/>
                <c:pt idx="0">
                  <c:v>0.21495327102803741</c:v>
                </c:pt>
                <c:pt idx="1">
                  <c:v>0.50233644859813076</c:v>
                </c:pt>
                <c:pt idx="2">
                  <c:v>0.38785046728974776</c:v>
                </c:pt>
                <c:pt idx="3">
                  <c:v>0.10514018691588772</c:v>
                </c:pt>
              </c:numCache>
            </c:numRef>
          </c:val>
        </c:ser>
        <c:dLbls>
          <c:showLegendKey val="0"/>
          <c:showVal val="1"/>
          <c:showCatName val="0"/>
          <c:showSerName val="0"/>
          <c:showPercent val="0"/>
          <c:showBubbleSize val="0"/>
        </c:dLbls>
        <c:gapWidth val="75"/>
        <c:axId val="141120640"/>
        <c:axId val="141122176"/>
      </c:barChart>
      <c:catAx>
        <c:axId val="141120640"/>
        <c:scaling>
          <c:orientation val="minMax"/>
        </c:scaling>
        <c:delete val="0"/>
        <c:axPos val="l"/>
        <c:numFmt formatCode="0_ " sourceLinked="1"/>
        <c:majorTickMark val="out"/>
        <c:minorTickMark val="none"/>
        <c:tickLblPos val="nextTo"/>
        <c:crossAx val="141122176"/>
        <c:crosses val="autoZero"/>
        <c:auto val="1"/>
        <c:lblAlgn val="ctr"/>
        <c:lblOffset val="100"/>
        <c:noMultiLvlLbl val="0"/>
      </c:catAx>
      <c:valAx>
        <c:axId val="141122176"/>
        <c:scaling>
          <c:orientation val="minMax"/>
        </c:scaling>
        <c:delete val="0"/>
        <c:axPos val="b"/>
        <c:numFmt formatCode="0%" sourceLinked="1"/>
        <c:majorTickMark val="none"/>
        <c:minorTickMark val="none"/>
        <c:tickLblPos val="nextTo"/>
        <c:crossAx val="141120640"/>
        <c:crosses val="autoZero"/>
        <c:crossBetween val="between"/>
      </c:valAx>
    </c:plotArea>
    <c:plotVisOnly val="1"/>
    <c:dispBlanksAs val="gap"/>
    <c:showDLblsOverMax val="0"/>
  </c:chart>
  <c:txPr>
    <a:bodyPr/>
    <a:lstStyle/>
    <a:p>
      <a:pPr>
        <a:defRPr sz="1400" baseline="0">
          <a:latin typeface="Times New Roman" pitchFamily="18" charset="0"/>
        </a:defRPr>
      </a:pPr>
      <a:endParaRPr lang="zh-CN"/>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zh-CN"/>
              <a:t>基于</a:t>
            </a:r>
            <a:r>
              <a:rPr lang="en-US"/>
              <a:t>OpenCL</a:t>
            </a:r>
            <a:r>
              <a:rPr lang="zh-CN"/>
              <a:t>的粒子系统</a:t>
            </a:r>
            <a:endParaRPr lang="en-US"/>
          </a:p>
          <a:p>
            <a:pPr>
              <a:defRPr/>
            </a:pPr>
            <a:r>
              <a:rPr lang="zh-CN"/>
              <a:t>加速比</a:t>
            </a:r>
          </a:p>
        </c:rich>
      </c:tx>
      <c:layout/>
      <c:overlay val="0"/>
    </c:title>
    <c:autoTitleDeleted val="0"/>
    <c:plotArea>
      <c:layout/>
      <c:lineChart>
        <c:grouping val="standard"/>
        <c:varyColors val="0"/>
        <c:ser>
          <c:idx val="0"/>
          <c:order val="0"/>
          <c:tx>
            <c:strRef>
              <c:f>Particle!$K$98</c:f>
              <c:strCache>
                <c:ptCount val="1"/>
                <c:pt idx="0">
                  <c:v>OpenCL
CPU</c:v>
                </c:pt>
              </c:strCache>
            </c:strRef>
          </c:tx>
          <c:dLbls>
            <c:dLbl>
              <c:idx val="0"/>
              <c:layout>
                <c:manualLayout>
                  <c:x val="4.1548630783758297E-2"/>
                  <c:y val="4.4312377619464424E-2"/>
                </c:manualLayout>
              </c:layout>
              <c:dLblPos val="t"/>
              <c:showLegendKey val="0"/>
              <c:showVal val="1"/>
              <c:showCatName val="0"/>
              <c:showSerName val="0"/>
              <c:showPercent val="0"/>
              <c:showBubbleSize val="0"/>
            </c:dLbl>
            <c:dLbl>
              <c:idx val="1"/>
              <c:layout>
                <c:manualLayout>
                  <c:x val="0"/>
                  <c:y val="0"/>
                </c:manualLayout>
              </c:layout>
              <c:dLblPos val="t"/>
              <c:showLegendKey val="0"/>
              <c:showVal val="1"/>
              <c:showCatName val="0"/>
              <c:showSerName val="0"/>
              <c:showPercent val="0"/>
              <c:showBubbleSize val="0"/>
            </c:dLbl>
            <c:dLbl>
              <c:idx val="2"/>
              <c:layout>
                <c:manualLayout>
                  <c:x val="0"/>
                  <c:y val="3.1746031746031744E-2"/>
                </c:manualLayout>
              </c:layout>
              <c:dLblPos val="t"/>
              <c:showLegendKey val="0"/>
              <c:showVal val="1"/>
              <c:showCatName val="0"/>
              <c:showSerName val="0"/>
              <c:showPercent val="0"/>
              <c:showBubbleSize val="0"/>
            </c:dLbl>
            <c:dLblPos val="t"/>
            <c:showLegendKey val="0"/>
            <c:showVal val="1"/>
            <c:showCatName val="0"/>
            <c:showSerName val="0"/>
            <c:showPercent val="0"/>
            <c:showBubbleSize val="0"/>
            <c:showLeaderLines val="0"/>
          </c:dLbls>
          <c:cat>
            <c:strRef>
              <c:f>Particle!$L$97:$N$97</c:f>
              <c:strCache>
                <c:ptCount val="3"/>
                <c:pt idx="0">
                  <c:v>10K</c:v>
                </c:pt>
                <c:pt idx="1">
                  <c:v>100K</c:v>
                </c:pt>
                <c:pt idx="2">
                  <c:v>1000K</c:v>
                </c:pt>
              </c:strCache>
            </c:strRef>
          </c:cat>
          <c:val>
            <c:numRef>
              <c:f>Particle!$L$98:$N$98</c:f>
              <c:numCache>
                <c:formatCode>0.0_ </c:formatCode>
                <c:ptCount val="3"/>
                <c:pt idx="0">
                  <c:v>1.8856088560885611</c:v>
                </c:pt>
                <c:pt idx="1">
                  <c:v>3.4242424242424239</c:v>
                </c:pt>
                <c:pt idx="2">
                  <c:v>2.7586206896551726</c:v>
                </c:pt>
              </c:numCache>
            </c:numRef>
          </c:val>
          <c:smooth val="0"/>
        </c:ser>
        <c:ser>
          <c:idx val="1"/>
          <c:order val="1"/>
          <c:tx>
            <c:strRef>
              <c:f>Particle!$K$99</c:f>
              <c:strCache>
                <c:ptCount val="1"/>
                <c:pt idx="0">
                  <c:v>OpenCL
GPU</c:v>
                </c:pt>
              </c:strCache>
            </c:strRef>
          </c:tx>
          <c:dLbls>
            <c:dLblPos val="t"/>
            <c:showLegendKey val="0"/>
            <c:showVal val="1"/>
            <c:showCatName val="0"/>
            <c:showSerName val="0"/>
            <c:showPercent val="0"/>
            <c:showBubbleSize val="0"/>
            <c:showLeaderLines val="0"/>
          </c:dLbls>
          <c:cat>
            <c:strRef>
              <c:f>Particle!$L$97:$N$97</c:f>
              <c:strCache>
                <c:ptCount val="3"/>
                <c:pt idx="0">
                  <c:v>10K</c:v>
                </c:pt>
                <c:pt idx="1">
                  <c:v>100K</c:v>
                </c:pt>
                <c:pt idx="2">
                  <c:v>1000K</c:v>
                </c:pt>
              </c:strCache>
            </c:strRef>
          </c:cat>
          <c:val>
            <c:numRef>
              <c:f>Particle!$L$99:$N$99</c:f>
              <c:numCache>
                <c:formatCode>0_ </c:formatCode>
                <c:ptCount val="3"/>
                <c:pt idx="0">
                  <c:v>12.775</c:v>
                </c:pt>
                <c:pt idx="1">
                  <c:v>64.571428571428555</c:v>
                </c:pt>
                <c:pt idx="2">
                  <c:v>91.168091168091138</c:v>
                </c:pt>
              </c:numCache>
            </c:numRef>
          </c:val>
          <c:smooth val="0"/>
        </c:ser>
        <c:dLbls>
          <c:showLegendKey val="0"/>
          <c:showVal val="0"/>
          <c:showCatName val="0"/>
          <c:showSerName val="0"/>
          <c:showPercent val="0"/>
          <c:showBubbleSize val="0"/>
        </c:dLbls>
        <c:marker val="1"/>
        <c:smooth val="0"/>
        <c:axId val="141560064"/>
        <c:axId val="141565952"/>
      </c:lineChart>
      <c:catAx>
        <c:axId val="141560064"/>
        <c:scaling>
          <c:orientation val="minMax"/>
        </c:scaling>
        <c:delete val="0"/>
        <c:axPos val="b"/>
        <c:majorTickMark val="out"/>
        <c:minorTickMark val="none"/>
        <c:tickLblPos val="nextTo"/>
        <c:crossAx val="141565952"/>
        <c:crosses val="autoZero"/>
        <c:auto val="1"/>
        <c:lblAlgn val="ctr"/>
        <c:lblOffset val="100"/>
        <c:noMultiLvlLbl val="0"/>
      </c:catAx>
      <c:valAx>
        <c:axId val="141565952"/>
        <c:scaling>
          <c:orientation val="minMax"/>
        </c:scaling>
        <c:delete val="0"/>
        <c:axPos val="l"/>
        <c:numFmt formatCode="0.0_ " sourceLinked="1"/>
        <c:majorTickMark val="out"/>
        <c:minorTickMark val="none"/>
        <c:tickLblPos val="nextTo"/>
        <c:crossAx val="141560064"/>
        <c:crosses val="autoZero"/>
        <c:crossBetween val="between"/>
      </c:valAx>
    </c:plotArea>
    <c:legend>
      <c:legendPos val="r"/>
      <c:layout/>
      <c:overlay val="0"/>
    </c:legend>
    <c:plotVisOnly val="1"/>
    <c:dispBlanksAs val="gap"/>
    <c:showDLblsOverMax val="0"/>
  </c:chart>
  <c:txPr>
    <a:bodyPr/>
    <a:lstStyle/>
    <a:p>
      <a:pPr>
        <a:defRPr sz="1800" baseline="0">
          <a:latin typeface="Times New Roman" pitchFamily="18" charset="0"/>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zh-CN" altLang="en-US" sz="1200">
                <a:latin typeface="幼圆" pitchFamily="49" charset="-122"/>
                <a:ea typeface="幼圆" pitchFamily="49" charset="-122"/>
              </a:rPr>
              <a:t>串行优化</a:t>
            </a:r>
          </a:p>
        </c:rich>
      </c:tx>
      <c:layout>
        <c:manualLayout>
          <c:xMode val="edge"/>
          <c:yMode val="edge"/>
          <c:x val="0.19461084500744791"/>
          <c:y val="0.85239517934596543"/>
        </c:manualLayout>
      </c:layout>
      <c:overlay val="1"/>
    </c:title>
    <c:autoTitleDeleted val="0"/>
    <c:plotArea>
      <c:layout/>
      <c:pieChart>
        <c:varyColors val="1"/>
        <c:ser>
          <c:idx val="0"/>
          <c:order val="0"/>
          <c:dLbls>
            <c:dLbl>
              <c:idx val="1"/>
              <c:spPr/>
              <c:txPr>
                <a:bodyPr/>
                <a:lstStyle/>
                <a:p>
                  <a:pPr>
                    <a:defRPr sz="1600" b="1"/>
                  </a:pPr>
                  <a:endParaRPr lang="zh-CN"/>
                </a:p>
              </c:txPr>
              <c:dLblPos val="bestFit"/>
              <c:showLegendKey val="0"/>
              <c:showVal val="1"/>
              <c:showCatName val="0"/>
              <c:showSerName val="0"/>
              <c:showPercent val="0"/>
              <c:showBubbleSize val="0"/>
            </c:dLbl>
            <c:dLblPos val="bestFit"/>
            <c:showLegendKey val="0"/>
            <c:showVal val="1"/>
            <c:showCatName val="0"/>
            <c:showSerName val="0"/>
            <c:showPercent val="0"/>
            <c:showBubbleSize val="0"/>
            <c:showLeaderLines val="1"/>
          </c:dLbls>
          <c:cat>
            <c:strRef>
              <c:f>('骨骼动画时间分布-503'!$E$11,'骨骼动画时间分布-503'!$G$11,'骨骼动画时间分布-503'!$I$11,'骨骼动画时间分布-503'!$K$11)</c:f>
              <c:strCache>
                <c:ptCount val="4"/>
                <c:pt idx="0">
                  <c:v>CPU计算骨骼</c:v>
                </c:pt>
                <c:pt idx="1">
                  <c:v>CPU计算顶点</c:v>
                </c:pt>
                <c:pt idx="2">
                  <c:v>GPU渲染面片</c:v>
                </c:pt>
                <c:pt idx="3">
                  <c:v>其它</c:v>
                </c:pt>
              </c:strCache>
            </c:strRef>
          </c:cat>
          <c:val>
            <c:numRef>
              <c:f>('骨骼动画时间分布-503'!$E$20,'骨骼动画时间分布-503'!$G$20,'骨骼动画时间分布-503'!$I$20,'骨骼动画时间分布-503'!$K$20)</c:f>
              <c:numCache>
                <c:formatCode>0%</c:formatCode>
                <c:ptCount val="4"/>
                <c:pt idx="0">
                  <c:v>3.6217303822937655E-2</c:v>
                </c:pt>
                <c:pt idx="1">
                  <c:v>0.79074446680080634</c:v>
                </c:pt>
                <c:pt idx="2">
                  <c:v>0.15090543259557426</c:v>
                </c:pt>
                <c:pt idx="3">
                  <c:v>2.2132796780684135E-2</c:v>
                </c:pt>
              </c:numCache>
            </c:numRef>
          </c:val>
        </c:ser>
        <c:dLbls>
          <c:showLegendKey val="0"/>
          <c:showVal val="1"/>
          <c:showCatName val="0"/>
          <c:showSerName val="0"/>
          <c:showPercent val="0"/>
          <c:showBubbleSize val="0"/>
          <c:showLeaderLines val="1"/>
        </c:dLbls>
        <c:firstSliceAng val="0"/>
      </c:pieChart>
    </c:plotArea>
    <c:legend>
      <c:legendPos val="r"/>
      <c:legendEntry>
        <c:idx val="1"/>
        <c:txPr>
          <a:bodyPr/>
          <a:lstStyle/>
          <a:p>
            <a:pPr rtl="0">
              <a:defRPr b="1">
                <a:solidFill>
                  <a:srgbClr val="C00000"/>
                </a:solidFill>
              </a:defRPr>
            </a:pPr>
            <a:endParaRPr lang="zh-CN"/>
          </a:p>
        </c:txPr>
      </c:legendEntry>
      <c:layout/>
      <c:overlay val="0"/>
      <c:txPr>
        <a:bodyPr/>
        <a:lstStyle/>
        <a:p>
          <a:pPr rtl="0">
            <a:defRPr/>
          </a:pPr>
          <a:endParaRPr lang="zh-CN"/>
        </a:p>
      </c:txPr>
    </c:legend>
    <c:plotVisOnly val="1"/>
    <c:dispBlanksAs val="zero"/>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zh-CN" altLang="en-US" sz="1200">
                <a:latin typeface="幼圆" pitchFamily="49" charset="-122"/>
                <a:ea typeface="幼圆" pitchFamily="49" charset="-122"/>
              </a:rPr>
              <a:t>指令并行</a:t>
            </a:r>
          </a:p>
        </c:rich>
      </c:tx>
      <c:layout>
        <c:manualLayout>
          <c:xMode val="edge"/>
          <c:yMode val="edge"/>
          <c:x val="0.35391199988173416"/>
          <c:y val="0.85572019913548536"/>
        </c:manualLayout>
      </c:layout>
      <c:overlay val="1"/>
    </c:title>
    <c:autoTitleDeleted val="0"/>
    <c:plotArea>
      <c:layout/>
      <c:pieChart>
        <c:varyColors val="1"/>
        <c:ser>
          <c:idx val="0"/>
          <c:order val="0"/>
          <c:dLbls>
            <c:dLbl>
              <c:idx val="1"/>
              <c:spPr/>
              <c:txPr>
                <a:bodyPr/>
                <a:lstStyle/>
                <a:p>
                  <a:pPr>
                    <a:defRPr sz="1600" b="1"/>
                  </a:pPr>
                  <a:endParaRPr lang="zh-CN"/>
                </a:p>
              </c:txPr>
              <c:dLblPos val="bestFit"/>
              <c:showLegendKey val="0"/>
              <c:showVal val="1"/>
              <c:showCatName val="0"/>
              <c:showSerName val="0"/>
              <c:showPercent val="0"/>
              <c:showBubbleSize val="0"/>
            </c:dLbl>
            <c:dLblPos val="bestFit"/>
            <c:showLegendKey val="0"/>
            <c:showVal val="1"/>
            <c:showCatName val="0"/>
            <c:showSerName val="0"/>
            <c:showPercent val="0"/>
            <c:showBubbleSize val="0"/>
            <c:showLeaderLines val="1"/>
          </c:dLbls>
          <c:cat>
            <c:strRef>
              <c:f>('骨骼动画时间分布-503'!$E$11,'骨骼动画时间分布-503'!$G$11,'骨骼动画时间分布-503'!$I$11,'骨骼动画时间分布-503'!$K$11)</c:f>
              <c:strCache>
                <c:ptCount val="4"/>
                <c:pt idx="0">
                  <c:v>CPU计算骨骼</c:v>
                </c:pt>
                <c:pt idx="1">
                  <c:v>CPU计算顶点</c:v>
                </c:pt>
                <c:pt idx="2">
                  <c:v>GPU渲染面片</c:v>
                </c:pt>
                <c:pt idx="3">
                  <c:v>其它</c:v>
                </c:pt>
              </c:strCache>
            </c:strRef>
          </c:cat>
          <c:val>
            <c:numRef>
              <c:f>('骨骼动画时间分布-503'!$E$51,'骨骼动画时间分布-503'!$G$51,'骨骼动画时间分布-503'!$I$51,'骨骼动画时间分布-503'!$K$51)</c:f>
              <c:numCache>
                <c:formatCode>0%</c:formatCode>
                <c:ptCount val="4"/>
                <c:pt idx="0">
                  <c:v>9.2307692307692618E-2</c:v>
                </c:pt>
                <c:pt idx="1">
                  <c:v>0.49230769230769361</c:v>
                </c:pt>
                <c:pt idx="2">
                  <c:v>0.3846153846153848</c:v>
                </c:pt>
                <c:pt idx="3">
                  <c:v>3.0769230769230802E-2</c:v>
                </c:pt>
              </c:numCache>
            </c:numRef>
          </c:val>
        </c:ser>
        <c:dLbls>
          <c:showLegendKey val="0"/>
          <c:showVal val="1"/>
          <c:showCatName val="0"/>
          <c:showSerName val="0"/>
          <c:showPercent val="0"/>
          <c:showBubbleSize val="0"/>
          <c:showLeaderLines val="1"/>
        </c:dLbls>
        <c:firstSliceAng val="0"/>
      </c:pieChart>
    </c:plotArea>
    <c:plotVisOnly val="1"/>
    <c:dispBlanksAs val="zero"/>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zh-CN" altLang="en-US" sz="1200">
                <a:latin typeface="幼圆" pitchFamily="49" charset="-122"/>
                <a:ea typeface="幼圆" pitchFamily="49" charset="-122"/>
              </a:rPr>
              <a:t>线程并行</a:t>
            </a:r>
          </a:p>
        </c:rich>
      </c:tx>
      <c:layout>
        <c:manualLayout>
          <c:xMode val="edge"/>
          <c:yMode val="edge"/>
          <c:x val="0.35391199988173416"/>
          <c:y val="0.85572011103525869"/>
        </c:manualLayout>
      </c:layout>
      <c:overlay val="1"/>
    </c:title>
    <c:autoTitleDeleted val="0"/>
    <c:plotArea>
      <c:layout/>
      <c:pieChart>
        <c:varyColors val="1"/>
        <c:ser>
          <c:idx val="0"/>
          <c:order val="0"/>
          <c:dLbls>
            <c:dLbl>
              <c:idx val="1"/>
              <c:spPr/>
              <c:txPr>
                <a:bodyPr/>
                <a:lstStyle/>
                <a:p>
                  <a:pPr>
                    <a:defRPr sz="1600" b="1"/>
                  </a:pPr>
                  <a:endParaRPr lang="zh-CN"/>
                </a:p>
              </c:txPr>
              <c:dLblPos val="bestFit"/>
              <c:showLegendKey val="0"/>
              <c:showVal val="1"/>
              <c:showCatName val="0"/>
              <c:showSerName val="0"/>
              <c:showPercent val="0"/>
              <c:showBubbleSize val="0"/>
            </c:dLbl>
            <c:dLblPos val="bestFit"/>
            <c:showLegendKey val="0"/>
            <c:showVal val="1"/>
            <c:showCatName val="0"/>
            <c:showSerName val="0"/>
            <c:showPercent val="0"/>
            <c:showBubbleSize val="0"/>
            <c:showLeaderLines val="1"/>
          </c:dLbls>
          <c:cat>
            <c:strRef>
              <c:f>('骨骼动画时间分布-503'!$E$11,'骨骼动画时间分布-503'!$G$11,'骨骼动画时间分布-503'!$I$11,'骨骼动画时间分布-503'!$K$11)</c:f>
              <c:strCache>
                <c:ptCount val="4"/>
                <c:pt idx="0">
                  <c:v>CPU计算骨骼</c:v>
                </c:pt>
                <c:pt idx="1">
                  <c:v>CPU计算顶点</c:v>
                </c:pt>
                <c:pt idx="2">
                  <c:v>GPU渲染面片</c:v>
                </c:pt>
                <c:pt idx="3">
                  <c:v>其它</c:v>
                </c:pt>
              </c:strCache>
            </c:strRef>
          </c:cat>
          <c:val>
            <c:numRef>
              <c:f>('骨骼动画时间分布-503'!$E$39,'骨骼动画时间分布-503'!$G$39,'骨骼动画时间分布-503'!$I$39,'骨骼动画时间分布-503'!$K$39)</c:f>
              <c:numCache>
                <c:formatCode>0%</c:formatCode>
                <c:ptCount val="4"/>
                <c:pt idx="0">
                  <c:v>5.4878048780487756E-2</c:v>
                </c:pt>
                <c:pt idx="1">
                  <c:v>0.29878048780487976</c:v>
                </c:pt>
                <c:pt idx="2">
                  <c:v>0.22865853658536622</c:v>
                </c:pt>
                <c:pt idx="3">
                  <c:v>0.41768292682926955</c:v>
                </c:pt>
              </c:numCache>
            </c:numRef>
          </c:val>
        </c:ser>
        <c:dLbls>
          <c:showLegendKey val="0"/>
          <c:showVal val="1"/>
          <c:showCatName val="0"/>
          <c:showSerName val="0"/>
          <c:showPercent val="0"/>
          <c:showBubbleSize val="0"/>
          <c:showLeaderLines val="1"/>
        </c:dLbls>
        <c:firstSliceAng val="0"/>
      </c:pieChart>
    </c:plotArea>
    <c:plotVisOnly val="1"/>
    <c:dispBlanksAs val="zero"/>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zh-CN" altLang="en-US" sz="1200">
                <a:latin typeface="幼圆" pitchFamily="49" charset="-122"/>
                <a:ea typeface="幼圆" pitchFamily="49" charset="-122"/>
              </a:rPr>
              <a:t>线程与指令并行</a:t>
            </a:r>
          </a:p>
        </c:rich>
      </c:tx>
      <c:layout>
        <c:manualLayout>
          <c:xMode val="edge"/>
          <c:yMode val="edge"/>
          <c:x val="0.10965536593274625"/>
          <c:y val="0.85239537174256952"/>
        </c:manualLayout>
      </c:layout>
      <c:overlay val="1"/>
    </c:title>
    <c:autoTitleDeleted val="0"/>
    <c:plotArea>
      <c:layout/>
      <c:pieChart>
        <c:varyColors val="1"/>
        <c:ser>
          <c:idx val="0"/>
          <c:order val="0"/>
          <c:dLbls>
            <c:dLbl>
              <c:idx val="1"/>
              <c:spPr/>
              <c:txPr>
                <a:bodyPr/>
                <a:lstStyle/>
                <a:p>
                  <a:pPr>
                    <a:defRPr sz="1600" b="1"/>
                  </a:pPr>
                  <a:endParaRPr lang="zh-CN"/>
                </a:p>
              </c:txPr>
              <c:dLblPos val="bestFit"/>
              <c:showLegendKey val="0"/>
              <c:showVal val="1"/>
              <c:showCatName val="0"/>
              <c:showSerName val="0"/>
              <c:showPercent val="0"/>
              <c:showBubbleSize val="0"/>
            </c:dLbl>
            <c:dLblPos val="bestFit"/>
            <c:showLegendKey val="0"/>
            <c:showVal val="1"/>
            <c:showCatName val="0"/>
            <c:showSerName val="0"/>
            <c:showPercent val="0"/>
            <c:showBubbleSize val="0"/>
            <c:showLeaderLines val="1"/>
          </c:dLbls>
          <c:cat>
            <c:strRef>
              <c:f>('骨骼动画时间分布-503'!$E$11,'骨骼动画时间分布-503'!$G$11,'骨骼动画时间分布-503'!$I$11,'骨骼动画时间分布-503'!$K$11)</c:f>
              <c:strCache>
                <c:ptCount val="4"/>
                <c:pt idx="0">
                  <c:v>CPU计算骨骼</c:v>
                </c:pt>
                <c:pt idx="1">
                  <c:v>CPU计算顶点</c:v>
                </c:pt>
                <c:pt idx="2">
                  <c:v>GPU渲染面片</c:v>
                </c:pt>
                <c:pt idx="3">
                  <c:v>其它</c:v>
                </c:pt>
              </c:strCache>
            </c:strRef>
          </c:cat>
          <c:val>
            <c:numRef>
              <c:f>('骨骼动画时间分布-503'!$E$74,'骨骼动画时间分布-503'!$G$74,'骨骼动画时间分布-503'!$I$74,'骨骼动画时间分布-503'!$K$74)</c:f>
              <c:numCache>
                <c:formatCode>0%</c:formatCode>
                <c:ptCount val="4"/>
                <c:pt idx="0">
                  <c:v>5.9210526315789484E-2</c:v>
                </c:pt>
                <c:pt idx="1">
                  <c:v>0.1710526315789474</c:v>
                </c:pt>
                <c:pt idx="2">
                  <c:v>0.24671052631578938</c:v>
                </c:pt>
                <c:pt idx="3">
                  <c:v>0.52302631578947367</c:v>
                </c:pt>
              </c:numCache>
            </c:numRef>
          </c:val>
        </c:ser>
        <c:dLbls>
          <c:showLegendKey val="0"/>
          <c:showVal val="1"/>
          <c:showCatName val="0"/>
          <c:showSerName val="0"/>
          <c:showPercent val="0"/>
          <c:showBubbleSize val="0"/>
          <c:showLeaderLines val="1"/>
        </c:dLbls>
        <c:firstSliceAng val="0"/>
      </c:pieChart>
    </c:plotArea>
    <c:legend>
      <c:legendPos val="r"/>
      <c:legendEntry>
        <c:idx val="1"/>
        <c:txPr>
          <a:bodyPr/>
          <a:lstStyle/>
          <a:p>
            <a:pPr rtl="0">
              <a:defRPr b="1">
                <a:solidFill>
                  <a:srgbClr val="C00000"/>
                </a:solidFill>
              </a:defRPr>
            </a:pPr>
            <a:endParaRPr lang="zh-CN"/>
          </a:p>
        </c:txPr>
      </c:legendEntry>
      <c:layout/>
      <c:overlay val="0"/>
      <c:txPr>
        <a:bodyPr/>
        <a:lstStyle/>
        <a:p>
          <a:pPr rtl="0">
            <a:defRPr/>
          </a:pPr>
          <a:endParaRPr lang="zh-CN"/>
        </a:p>
      </c:txPr>
    </c:legend>
    <c:plotVisOnly val="1"/>
    <c:dispBlanksAs val="zero"/>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1"/>
          <c:order val="0"/>
          <c:tx>
            <c:strRef>
              <c:f>'骨骼动画时间分布-503'!$S$31</c:f>
              <c:strCache>
                <c:ptCount val="1"/>
                <c:pt idx="0">
                  <c:v>串行
优化</c:v>
                </c:pt>
              </c:strCache>
            </c:strRef>
          </c:tx>
          <c:invertIfNegative val="0"/>
          <c:cat>
            <c:strRef>
              <c:f>'骨骼动画时间分布-503'!$T$30:$U$30</c:f>
              <c:strCache>
                <c:ptCount val="2"/>
                <c:pt idx="0">
                  <c:v>全局
动画渲染</c:v>
                </c:pt>
                <c:pt idx="1">
                  <c:v>局部
计算顶点</c:v>
                </c:pt>
              </c:strCache>
            </c:strRef>
          </c:cat>
          <c:val>
            <c:numRef>
              <c:f>'骨骼动画时间分布-503'!$T$31:$U$31</c:f>
              <c:numCache>
                <c:formatCode>0.0_ </c:formatCode>
                <c:ptCount val="2"/>
                <c:pt idx="0">
                  <c:v>4.9700000000000024</c:v>
                </c:pt>
                <c:pt idx="1">
                  <c:v>3.9299999999999997</c:v>
                </c:pt>
              </c:numCache>
            </c:numRef>
          </c:val>
        </c:ser>
        <c:ser>
          <c:idx val="2"/>
          <c:order val="1"/>
          <c:tx>
            <c:strRef>
              <c:f>'骨骼动画时间分布-503'!$S$32</c:f>
              <c:strCache>
                <c:ptCount val="1"/>
                <c:pt idx="0">
                  <c:v>并行
多线程</c:v>
                </c:pt>
              </c:strCache>
            </c:strRef>
          </c:tx>
          <c:invertIfNegative val="0"/>
          <c:cat>
            <c:strRef>
              <c:f>'骨骼动画时间分布-503'!$T$30:$U$30</c:f>
              <c:strCache>
                <c:ptCount val="2"/>
                <c:pt idx="0">
                  <c:v>全局
动画渲染</c:v>
                </c:pt>
                <c:pt idx="1">
                  <c:v>局部
计算顶点</c:v>
                </c:pt>
              </c:strCache>
            </c:strRef>
          </c:cat>
          <c:val>
            <c:numRef>
              <c:f>'骨骼动画时间分布-503'!$T$32:$U$32</c:f>
              <c:numCache>
                <c:formatCode>0.0</c:formatCode>
                <c:ptCount val="2"/>
                <c:pt idx="0">
                  <c:v>3.2800000000000002</c:v>
                </c:pt>
                <c:pt idx="1">
                  <c:v>0.98</c:v>
                </c:pt>
              </c:numCache>
            </c:numRef>
          </c:val>
        </c:ser>
        <c:ser>
          <c:idx val="3"/>
          <c:order val="2"/>
          <c:tx>
            <c:strRef>
              <c:f>'骨骼动画时间分布-503'!$S$33</c:f>
              <c:strCache>
                <c:ptCount val="1"/>
                <c:pt idx="0">
                  <c:v>并行
多指令</c:v>
                </c:pt>
              </c:strCache>
            </c:strRef>
          </c:tx>
          <c:invertIfNegative val="0"/>
          <c:cat>
            <c:strRef>
              <c:f>'骨骼动画时间分布-503'!$T$30:$U$30</c:f>
              <c:strCache>
                <c:ptCount val="2"/>
                <c:pt idx="0">
                  <c:v>全局
动画渲染</c:v>
                </c:pt>
                <c:pt idx="1">
                  <c:v>局部
计算顶点</c:v>
                </c:pt>
              </c:strCache>
            </c:strRef>
          </c:cat>
          <c:val>
            <c:numRef>
              <c:f>'骨骼动画时间分布-503'!$T$33:$U$33</c:f>
              <c:numCache>
                <c:formatCode>0.0</c:formatCode>
                <c:ptCount val="2"/>
                <c:pt idx="0">
                  <c:v>1.9500000000000026</c:v>
                </c:pt>
                <c:pt idx="1">
                  <c:v>0.96000000000000063</c:v>
                </c:pt>
              </c:numCache>
            </c:numRef>
          </c:val>
        </c:ser>
        <c:ser>
          <c:idx val="4"/>
          <c:order val="3"/>
          <c:tx>
            <c:strRef>
              <c:f>'骨骼动画时间分布-503'!$S$34</c:f>
              <c:strCache>
                <c:ptCount val="1"/>
                <c:pt idx="0">
                  <c:v>并行
线程与指令</c:v>
                </c:pt>
              </c:strCache>
            </c:strRef>
          </c:tx>
          <c:invertIfNegative val="0"/>
          <c:cat>
            <c:strRef>
              <c:f>'骨骼动画时间分布-503'!$T$30:$U$30</c:f>
              <c:strCache>
                <c:ptCount val="2"/>
                <c:pt idx="0">
                  <c:v>全局
动画渲染</c:v>
                </c:pt>
                <c:pt idx="1">
                  <c:v>局部
计算顶点</c:v>
                </c:pt>
              </c:strCache>
            </c:strRef>
          </c:cat>
          <c:val>
            <c:numRef>
              <c:f>'骨骼动画时间分布-503'!$T$34:$U$34</c:f>
              <c:numCache>
                <c:formatCode>G/通用格式</c:formatCode>
                <c:ptCount val="2"/>
                <c:pt idx="0" formatCode="0.0">
                  <c:v>3</c:v>
                </c:pt>
                <c:pt idx="1">
                  <c:v>0.52</c:v>
                </c:pt>
              </c:numCache>
            </c:numRef>
          </c:val>
        </c:ser>
        <c:dLbls>
          <c:showLegendKey val="0"/>
          <c:showVal val="1"/>
          <c:showCatName val="0"/>
          <c:showSerName val="0"/>
          <c:showPercent val="0"/>
          <c:showBubbleSize val="0"/>
        </c:dLbls>
        <c:gapWidth val="150"/>
        <c:axId val="93713152"/>
        <c:axId val="93714688"/>
      </c:barChart>
      <c:catAx>
        <c:axId val="93713152"/>
        <c:scaling>
          <c:orientation val="minMax"/>
        </c:scaling>
        <c:delete val="0"/>
        <c:axPos val="b"/>
        <c:majorTickMark val="out"/>
        <c:minorTickMark val="none"/>
        <c:tickLblPos val="nextTo"/>
        <c:crossAx val="93714688"/>
        <c:crosses val="autoZero"/>
        <c:auto val="1"/>
        <c:lblAlgn val="ctr"/>
        <c:lblOffset val="100"/>
        <c:noMultiLvlLbl val="0"/>
      </c:catAx>
      <c:valAx>
        <c:axId val="93714688"/>
        <c:scaling>
          <c:orientation val="minMax"/>
        </c:scaling>
        <c:delete val="1"/>
        <c:axPos val="l"/>
        <c:numFmt formatCode="0.0_ " sourceLinked="1"/>
        <c:majorTickMark val="out"/>
        <c:minorTickMark val="none"/>
        <c:tickLblPos val="nextTo"/>
        <c:crossAx val="93713152"/>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'骨骼动画时间分布-503'!$V$30</c:f>
              <c:strCache>
                <c:ptCount val="1"/>
                <c:pt idx="0">
                  <c:v>全局</c:v>
                </c:pt>
              </c:strCache>
            </c:strRef>
          </c:tx>
          <c:dLbls>
            <c:dLbl>
              <c:idx val="0"/>
              <c:delete val="1"/>
            </c:dLbl>
            <c:dLbl>
              <c:idx val="1"/>
              <c:layout>
                <c:manualLayout>
                  <c:x val="-5.5330966550272573E-2"/>
                  <c:y val="6.3441800837900228E-2"/>
                </c:manualLayout>
              </c:layout>
              <c:dLblPos val="r"/>
              <c:showLegendKey val="0"/>
              <c:showVal val="1"/>
              <c:showCatName val="0"/>
              <c:showSerName val="0"/>
              <c:showPercent val="0"/>
              <c:showBubbleSize val="0"/>
            </c:dLbl>
            <c:dLbl>
              <c:idx val="2"/>
              <c:layout>
                <c:manualLayout>
                  <c:x val="-5.5330966550272503E-2"/>
                  <c:y val="5.6472104200806304E-2"/>
                </c:manualLayout>
              </c:layout>
              <c:dLblPos val="r"/>
              <c:showLegendKey val="0"/>
              <c:showVal val="1"/>
              <c:showCatName val="0"/>
              <c:showSerName val="0"/>
              <c:showPercent val="0"/>
              <c:showBubbleSize val="0"/>
            </c:dLbl>
            <c:dLbl>
              <c:idx val="3"/>
              <c:layout>
                <c:manualLayout>
                  <c:x val="-5.2318524690993524E-2"/>
                  <c:y val="4.9502407563712471E-2"/>
                </c:manualLayout>
              </c:layout>
              <c:dLblPos val="r"/>
              <c:showLegendKey val="0"/>
              <c:showVal val="1"/>
              <c:showCatName val="0"/>
              <c:showSerName val="0"/>
              <c:showPercent val="0"/>
              <c:showBubbleSize val="0"/>
            </c:dLbl>
            <c:dLblPos val="b"/>
            <c:showLegendKey val="0"/>
            <c:showVal val="1"/>
            <c:showCatName val="0"/>
            <c:showSerName val="0"/>
            <c:showPercent val="0"/>
            <c:showBubbleSize val="0"/>
            <c:showLeaderLines val="0"/>
          </c:dLbls>
          <c:cat>
            <c:strRef>
              <c:f>'骨骼动画时间分布-503'!$S$31:$S$34</c:f>
              <c:strCache>
                <c:ptCount val="4"/>
                <c:pt idx="0">
                  <c:v>串行
优化</c:v>
                </c:pt>
                <c:pt idx="1">
                  <c:v>并行
多线程</c:v>
                </c:pt>
                <c:pt idx="2">
                  <c:v>并行
多指令</c:v>
                </c:pt>
                <c:pt idx="3">
                  <c:v>并行
线程与指令</c:v>
                </c:pt>
              </c:strCache>
            </c:strRef>
          </c:cat>
          <c:val>
            <c:numRef>
              <c:f>'骨骼动画时间分布-503'!$V$31:$V$34</c:f>
              <c:numCache>
                <c:formatCode>0.00</c:formatCode>
                <c:ptCount val="4"/>
                <c:pt idx="0" formatCode="0">
                  <c:v>1</c:v>
                </c:pt>
                <c:pt idx="1">
                  <c:v>1.5152439024390238</c:v>
                </c:pt>
                <c:pt idx="2">
                  <c:v>2.5487179487179623</c:v>
                </c:pt>
                <c:pt idx="3">
                  <c:v>1.6566666666666665</c:v>
                </c:pt>
              </c:numCache>
            </c:numRef>
          </c:val>
          <c:smooth val="0"/>
        </c:ser>
        <c:ser>
          <c:idx val="1"/>
          <c:order val="1"/>
          <c:tx>
            <c:strRef>
              <c:f>'骨骼动画时间分布-503'!$W$30</c:f>
              <c:strCache>
                <c:ptCount val="1"/>
                <c:pt idx="0">
                  <c:v>局部</c:v>
                </c:pt>
              </c:strCache>
            </c:strRef>
          </c:tx>
          <c:dLbls>
            <c:dLbl>
              <c:idx val="0"/>
              <c:layout>
                <c:manualLayout>
                  <c:x val="-3.9771348546876459E-2"/>
                  <c:y val="5.3761605642490794E-2"/>
                </c:manualLayout>
              </c:layout>
              <c:dLblPos val="r"/>
              <c:showLegendKey val="0"/>
              <c:showVal val="1"/>
              <c:showCatName val="0"/>
              <c:showSerName val="0"/>
              <c:showPercent val="0"/>
              <c:showBubbleSize val="0"/>
            </c:dLbl>
            <c:dLbl>
              <c:idx val="1"/>
              <c:layout>
                <c:manualLayout>
                  <c:x val="-5.1060889514781008E-2"/>
                  <c:y val="-5.4849317353886123E-2"/>
                </c:manualLayout>
              </c:layout>
              <c:dLblPos val="r"/>
              <c:showLegendKey val="0"/>
              <c:showVal val="1"/>
              <c:showCatName val="0"/>
              <c:showSerName val="0"/>
              <c:showPercent val="0"/>
              <c:showBubbleSize val="0"/>
            </c:dLbl>
            <c:dLbl>
              <c:idx val="2"/>
              <c:layout>
                <c:manualLayout>
                  <c:x val="-4.9831006755697314E-2"/>
                  <c:y val="-7.4862773807550978E-2"/>
                </c:manualLayout>
              </c:layout>
              <c:dLblPos val="r"/>
              <c:showLegendKey val="0"/>
              <c:showVal val="1"/>
              <c:showCatName val="0"/>
              <c:showSerName val="0"/>
              <c:showPercent val="0"/>
              <c:showBubbleSize val="0"/>
            </c:dLbl>
            <c:dLbl>
              <c:idx val="3"/>
              <c:layout>
                <c:manualLayout>
                  <c:x val="-4.7496720114975861E-2"/>
                  <c:y val="-6.6618226360380506E-2"/>
                </c:manualLayout>
              </c:layout>
              <c:dLblPos val="r"/>
              <c:showLegendKey val="0"/>
              <c:showVal val="1"/>
              <c:showCatName val="0"/>
              <c:showSerName val="0"/>
              <c:showPercent val="0"/>
              <c:showBubbleSize val="0"/>
            </c:dLbl>
            <c:dLblPos val="t"/>
            <c:showLegendKey val="0"/>
            <c:showVal val="1"/>
            <c:showCatName val="0"/>
            <c:showSerName val="0"/>
            <c:showPercent val="0"/>
            <c:showBubbleSize val="0"/>
            <c:showLeaderLines val="0"/>
          </c:dLbls>
          <c:cat>
            <c:strRef>
              <c:f>'骨骼动画时间分布-503'!$S$31:$S$34</c:f>
              <c:strCache>
                <c:ptCount val="4"/>
                <c:pt idx="0">
                  <c:v>串行
优化</c:v>
                </c:pt>
                <c:pt idx="1">
                  <c:v>并行
多线程</c:v>
                </c:pt>
                <c:pt idx="2">
                  <c:v>并行
多指令</c:v>
                </c:pt>
                <c:pt idx="3">
                  <c:v>并行
线程与指令</c:v>
                </c:pt>
              </c:strCache>
            </c:strRef>
          </c:cat>
          <c:val>
            <c:numRef>
              <c:f>'骨骼动画时间分布-503'!$W$31:$W$34</c:f>
              <c:numCache>
                <c:formatCode>0.00</c:formatCode>
                <c:ptCount val="4"/>
                <c:pt idx="0" formatCode="0">
                  <c:v>1</c:v>
                </c:pt>
                <c:pt idx="1">
                  <c:v>4.0102040816326534</c:v>
                </c:pt>
                <c:pt idx="2">
                  <c:v>4.09375</c:v>
                </c:pt>
                <c:pt idx="3">
                  <c:v>7.5576923076923084</c:v>
                </c:pt>
              </c:numCache>
            </c:numRef>
          </c:val>
          <c:smooth val="0"/>
        </c:ser>
        <c:dLbls>
          <c:showLegendKey val="0"/>
          <c:showVal val="1"/>
          <c:showCatName val="0"/>
          <c:showSerName val="0"/>
          <c:showPercent val="0"/>
          <c:showBubbleSize val="0"/>
        </c:dLbls>
        <c:marker val="1"/>
        <c:smooth val="0"/>
        <c:axId val="93752704"/>
        <c:axId val="93766784"/>
      </c:lineChart>
      <c:catAx>
        <c:axId val="93752704"/>
        <c:scaling>
          <c:orientation val="minMax"/>
        </c:scaling>
        <c:delete val="0"/>
        <c:axPos val="b"/>
        <c:majorTickMark val="out"/>
        <c:minorTickMark val="none"/>
        <c:tickLblPos val="nextTo"/>
        <c:crossAx val="93766784"/>
        <c:crosses val="autoZero"/>
        <c:auto val="1"/>
        <c:lblAlgn val="ctr"/>
        <c:lblOffset val="100"/>
        <c:noMultiLvlLbl val="0"/>
      </c:catAx>
      <c:valAx>
        <c:axId val="93766784"/>
        <c:scaling>
          <c:orientation val="minMax"/>
        </c:scaling>
        <c:delete val="1"/>
        <c:axPos val="l"/>
        <c:numFmt formatCode="0" sourceLinked="1"/>
        <c:majorTickMark val="out"/>
        <c:minorTickMark val="none"/>
        <c:tickLblPos val="nextTo"/>
        <c:crossAx val="93752704"/>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ltLang="zh-CN" sz="1200">
                <a:latin typeface="幼圆" pitchFamily="49" charset="-122"/>
                <a:ea typeface="幼圆" pitchFamily="49" charset="-122"/>
              </a:rPr>
              <a:t>CPU OpenCL</a:t>
            </a:r>
            <a:endParaRPr lang="zh-CN" altLang="en-US" sz="1200">
              <a:latin typeface="幼圆" pitchFamily="49" charset="-122"/>
              <a:ea typeface="幼圆" pitchFamily="49" charset="-122"/>
            </a:endParaRPr>
          </a:p>
        </c:rich>
      </c:tx>
      <c:layout>
        <c:manualLayout>
          <c:xMode val="edge"/>
          <c:yMode val="edge"/>
          <c:x val="0.19013934008070241"/>
          <c:y val="0.85239537174256952"/>
        </c:manualLayout>
      </c:layout>
      <c:overlay val="1"/>
    </c:title>
    <c:autoTitleDeleted val="0"/>
    <c:plotArea>
      <c:layout>
        <c:manualLayout>
          <c:layoutTarget val="inner"/>
          <c:xMode val="edge"/>
          <c:yMode val="edge"/>
          <c:x val="5.3839765068476486E-2"/>
          <c:y val="7.8185951601944526E-2"/>
          <c:w val="0.49046145201398295"/>
          <c:h val="0.77965777275815829"/>
        </c:manualLayout>
      </c:layout>
      <c:pieChart>
        <c:varyColors val="1"/>
        <c:ser>
          <c:idx val="0"/>
          <c:order val="0"/>
          <c:dLbls>
            <c:dLbl>
              <c:idx val="1"/>
              <c:spPr/>
              <c:txPr>
                <a:bodyPr/>
                <a:lstStyle/>
                <a:p>
                  <a:pPr>
                    <a:defRPr sz="1600" b="1"/>
                  </a:pPr>
                  <a:endParaRPr lang="zh-CN"/>
                </a:p>
              </c:txPr>
              <c:dLblPos val="inEnd"/>
              <c:showLegendKey val="0"/>
              <c:showVal val="1"/>
              <c:showCatName val="0"/>
              <c:showSerName val="0"/>
              <c:showPercent val="0"/>
              <c:showBubbleSize val="0"/>
            </c:dLbl>
            <c:dLblPos val="inEnd"/>
            <c:showLegendKey val="0"/>
            <c:showVal val="1"/>
            <c:showCatName val="0"/>
            <c:showSerName val="0"/>
            <c:showPercent val="0"/>
            <c:showBubbleSize val="0"/>
            <c:showLeaderLines val="1"/>
          </c:dLbls>
          <c:cat>
            <c:strRef>
              <c:f>('骨骼动画时间分布-503'!$E$88,'骨骼动画时间分布-503'!$G$88,'骨骼动画时间分布-503'!$I$88,'骨骼动画时间分布-503'!$K$88,'骨骼动画时间分布-503'!$O$88)</c:f>
              <c:strCache>
                <c:ptCount val="5"/>
                <c:pt idx="0">
                  <c:v>CPU计算骨骼</c:v>
                </c:pt>
                <c:pt idx="1">
                  <c:v>CPU计算顶点</c:v>
                </c:pt>
                <c:pt idx="2">
                  <c:v>GPU渲染面片</c:v>
                </c:pt>
                <c:pt idx="3">
                  <c:v>其它</c:v>
                </c:pt>
                <c:pt idx="4">
                  <c:v>传输</c:v>
                </c:pt>
              </c:strCache>
            </c:strRef>
          </c:cat>
          <c:val>
            <c:numRef>
              <c:f>('骨骼动画时间分布-503'!$E$85,'骨骼动画时间分布-503'!$G$85,'骨骼动画时间分布-503'!$I$85,'骨骼动画时间分布-503'!$K$85,'骨骼动画时间分布-503'!$O$85)</c:f>
              <c:numCache>
                <c:formatCode>0%</c:formatCode>
                <c:ptCount val="5"/>
                <c:pt idx="0">
                  <c:v>9.6774193548387247E-2</c:v>
                </c:pt>
                <c:pt idx="1">
                  <c:v>0.11827956989247294</c:v>
                </c:pt>
                <c:pt idx="2">
                  <c:v>0.53763440860215062</c:v>
                </c:pt>
                <c:pt idx="3">
                  <c:v>0.14516129032258074</c:v>
                </c:pt>
                <c:pt idx="4">
                  <c:v>0.10215053763440841</c:v>
                </c:pt>
              </c:numCache>
            </c:numRef>
          </c:val>
        </c:ser>
        <c:dLbls>
          <c:showLegendKey val="0"/>
          <c:showVal val="1"/>
          <c:showCatName val="0"/>
          <c:showSerName val="0"/>
          <c:showPercent val="0"/>
          <c:showBubbleSize val="0"/>
          <c:showLeaderLines val="1"/>
        </c:dLbls>
        <c:firstSliceAng val="0"/>
      </c:pieChart>
    </c:plotArea>
    <c:plotVisOnly val="1"/>
    <c:dispBlanksAs val="zero"/>
    <c:showDLblsOverMax val="0"/>
  </c:chart>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ltLang="zh-CN" sz="1200">
                <a:latin typeface="幼圆" pitchFamily="49" charset="-122"/>
                <a:ea typeface="幼圆" pitchFamily="49" charset="-122"/>
              </a:rPr>
              <a:t>CPU OpenCL GL</a:t>
            </a:r>
            <a:r>
              <a:rPr lang="zh-CN" altLang="en-US" sz="1200">
                <a:latin typeface="幼圆" pitchFamily="49" charset="-122"/>
                <a:ea typeface="幼圆" pitchFamily="49" charset="-122"/>
              </a:rPr>
              <a:t>互操作</a:t>
            </a:r>
          </a:p>
        </c:rich>
      </c:tx>
      <c:layout>
        <c:manualLayout>
          <c:xMode val="edge"/>
          <c:yMode val="edge"/>
          <c:x val="6.4942046961659575E-2"/>
          <c:y val="0.85102880356895505"/>
        </c:manualLayout>
      </c:layout>
      <c:overlay val="1"/>
    </c:title>
    <c:autoTitleDeleted val="0"/>
    <c:plotArea>
      <c:layout>
        <c:manualLayout>
          <c:layoutTarget val="inner"/>
          <c:xMode val="edge"/>
          <c:yMode val="edge"/>
          <c:x val="8.008472293761576E-2"/>
          <c:y val="8.5303652303045957E-2"/>
          <c:w val="0.4469145521432995"/>
          <c:h val="0.77510855301924264"/>
        </c:manualLayout>
      </c:layout>
      <c:pieChart>
        <c:varyColors val="1"/>
        <c:ser>
          <c:idx val="0"/>
          <c:order val="0"/>
          <c:dLbls>
            <c:dLbl>
              <c:idx val="1"/>
              <c:spPr/>
              <c:txPr>
                <a:bodyPr/>
                <a:lstStyle/>
                <a:p>
                  <a:pPr>
                    <a:defRPr sz="1600" b="1"/>
                  </a:pPr>
                  <a:endParaRPr lang="zh-CN"/>
                </a:p>
              </c:txPr>
              <c:dLblPos val="bestFit"/>
              <c:showLegendKey val="0"/>
              <c:showVal val="1"/>
              <c:showCatName val="0"/>
              <c:showSerName val="0"/>
              <c:showPercent val="0"/>
              <c:showBubbleSize val="0"/>
            </c:dLbl>
            <c:dLbl>
              <c:idx val="3"/>
              <c:layout/>
              <c:dLblPos val="inEnd"/>
              <c:showLegendKey val="0"/>
              <c:showVal val="1"/>
              <c:showCatName val="0"/>
              <c:showSerName val="0"/>
              <c:showPercent val="0"/>
              <c:showBubbleSize val="0"/>
            </c:dLbl>
            <c:dLblPos val="bestFit"/>
            <c:showLegendKey val="0"/>
            <c:showVal val="1"/>
            <c:showCatName val="0"/>
            <c:showSerName val="0"/>
            <c:showPercent val="0"/>
            <c:showBubbleSize val="0"/>
            <c:showLeaderLines val="1"/>
          </c:dLbls>
          <c:cat>
            <c:strRef>
              <c:f>('骨骼动画时间分布-503'!$E$88,'骨骼动画时间分布-503'!$G$88,'骨骼动画时间分布-503'!$I$88,'骨骼动画时间分布-503'!$K$88,'骨骼动画时间分布-503'!$O$88)</c:f>
              <c:strCache>
                <c:ptCount val="5"/>
                <c:pt idx="0">
                  <c:v>CPU计算骨骼</c:v>
                </c:pt>
                <c:pt idx="1">
                  <c:v>CPU计算顶点</c:v>
                </c:pt>
                <c:pt idx="2">
                  <c:v>GPU渲染面片</c:v>
                </c:pt>
                <c:pt idx="3">
                  <c:v>其它</c:v>
                </c:pt>
                <c:pt idx="4">
                  <c:v>传输</c:v>
                </c:pt>
              </c:strCache>
            </c:strRef>
          </c:cat>
          <c:val>
            <c:numRef>
              <c:f>('骨骼动画时间分布-503'!$E$111,'骨骼动画时间分布-503'!$G$111,'骨骼动画时间分布-503'!$I$111,'骨骼动画时间分布-503'!$K$111,'骨骼动画时间分布-503'!$O$111)</c:f>
              <c:numCache>
                <c:formatCode>0%</c:formatCode>
                <c:ptCount val="5"/>
                <c:pt idx="0">
                  <c:v>0.140625</c:v>
                </c:pt>
                <c:pt idx="1">
                  <c:v>0.171875</c:v>
                </c:pt>
                <c:pt idx="2">
                  <c:v>0.26953124999999994</c:v>
                </c:pt>
                <c:pt idx="3">
                  <c:v>5.8593749999999882E-2</c:v>
                </c:pt>
                <c:pt idx="4">
                  <c:v>0.47656250000000067</c:v>
                </c:pt>
              </c:numCache>
            </c:numRef>
          </c:val>
        </c:ser>
        <c:dLbls>
          <c:showLegendKey val="0"/>
          <c:showVal val="1"/>
          <c:showCatName val="0"/>
          <c:showSerName val="0"/>
          <c:showPercent val="0"/>
          <c:showBubbleSize val="0"/>
          <c:showLeaderLines val="1"/>
        </c:dLbls>
        <c:firstSliceAng val="0"/>
      </c:pieChart>
    </c:plotArea>
    <c:legend>
      <c:legendPos val="r"/>
      <c:legendEntry>
        <c:idx val="1"/>
        <c:txPr>
          <a:bodyPr/>
          <a:lstStyle/>
          <a:p>
            <a:pPr rtl="0">
              <a:defRPr b="1">
                <a:solidFill>
                  <a:srgbClr val="C00000"/>
                </a:solidFill>
              </a:defRPr>
            </a:pPr>
            <a:endParaRPr lang="zh-CN"/>
          </a:p>
        </c:txPr>
      </c:legendEntry>
      <c:layout/>
      <c:overlay val="0"/>
      <c:txPr>
        <a:bodyPr/>
        <a:lstStyle/>
        <a:p>
          <a:pPr rtl="0">
            <a:defRPr/>
          </a:pPr>
          <a:endParaRPr lang="zh-CN"/>
        </a:p>
      </c:txPr>
    </c:legend>
    <c:plotVisOnly val="1"/>
    <c:dispBlanksAs val="zero"/>
    <c:showDLblsOverMax val="0"/>
  </c:chart>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850A3F-26E2-4C2D-999B-9C9DECEB8985}" type="doc">
      <dgm:prSet loTypeId="urn:microsoft.com/office/officeart/2008/layout/VerticalCurvedList" loCatId="list" qsTypeId="urn:microsoft.com/office/officeart/2005/8/quickstyle/simple3" qsCatId="simple" csTypeId="urn:microsoft.com/office/officeart/2005/8/colors/accent6_2" csCatId="accent6" phldr="1"/>
      <dgm:spPr/>
      <dgm:t>
        <a:bodyPr/>
        <a:lstStyle/>
        <a:p>
          <a:endParaRPr lang="zh-CN" altLang="en-US"/>
        </a:p>
      </dgm:t>
    </dgm:pt>
    <dgm:pt modelId="{9602A151-793E-401C-A10C-BC12A5E967AF}">
      <dgm:prSet phldrT="[文本]"/>
      <dgm:spPr/>
      <dgm:t>
        <a:bodyPr/>
        <a:lstStyle/>
        <a:p>
          <a:r>
            <a:rPr lang="zh-CN" altLang="en-US" b="1" dirty="0" smtClean="0">
              <a:effectLst>
                <a:outerShdw blurRad="38100" dist="38100" dir="2700000" algn="tl">
                  <a:srgbClr val="000000">
                    <a:alpha val="43137"/>
                  </a:srgbClr>
                </a:outerShdw>
              </a:effectLst>
            </a:rPr>
            <a:t>绪论</a:t>
          </a:r>
          <a:endParaRPr lang="zh-CN" altLang="en-US" b="1" dirty="0">
            <a:effectLst>
              <a:outerShdw blurRad="38100" dist="38100" dir="2700000" algn="tl">
                <a:srgbClr val="000000">
                  <a:alpha val="43137"/>
                </a:srgbClr>
              </a:outerShdw>
            </a:effectLst>
          </a:endParaRPr>
        </a:p>
      </dgm:t>
    </dgm:pt>
    <dgm:pt modelId="{2FAC8DA8-D1E8-4BE9-B2B1-D3C8376144A2}" type="parTrans" cxnId="{F01DDAF6-9D35-4304-B052-88F6EC165C4C}">
      <dgm:prSet/>
      <dgm:spPr/>
      <dgm:t>
        <a:bodyPr/>
        <a:lstStyle/>
        <a:p>
          <a:endParaRPr lang="zh-CN" altLang="en-US"/>
        </a:p>
      </dgm:t>
    </dgm:pt>
    <dgm:pt modelId="{41DE9A02-9DD8-4284-B888-9A469C6D53B9}" type="sibTrans" cxnId="{F01DDAF6-9D35-4304-B052-88F6EC165C4C}">
      <dgm:prSet/>
      <dgm:spPr/>
      <dgm:t>
        <a:bodyPr/>
        <a:lstStyle/>
        <a:p>
          <a:endParaRPr lang="zh-CN" altLang="en-US"/>
        </a:p>
      </dgm:t>
    </dgm:pt>
    <dgm:pt modelId="{B998DA6F-F7AE-4D1E-A960-581DB9A3F882}">
      <dgm:prSet phldrT="[文本]"/>
      <dgm:spPr/>
      <dgm:t>
        <a:bodyPr/>
        <a:lstStyle/>
        <a:p>
          <a:r>
            <a:rPr lang="zh-CN" altLang="en-US" b="1" dirty="0" smtClean="0">
              <a:effectLst>
                <a:outerShdw blurRad="38100" dist="38100" dir="2700000" algn="tl">
                  <a:srgbClr val="000000">
                    <a:alpha val="43137"/>
                  </a:srgbClr>
                </a:outerShdw>
              </a:effectLst>
            </a:rPr>
            <a:t>通用并行计算</a:t>
          </a:r>
          <a:endParaRPr lang="zh-CN" altLang="en-US" b="1" dirty="0">
            <a:effectLst>
              <a:outerShdw blurRad="38100" dist="38100" dir="2700000" algn="tl">
                <a:srgbClr val="000000">
                  <a:alpha val="43137"/>
                </a:srgbClr>
              </a:outerShdw>
            </a:effectLst>
          </a:endParaRPr>
        </a:p>
      </dgm:t>
    </dgm:pt>
    <dgm:pt modelId="{16ECE6F3-716B-4228-8D74-A9ADB506EA92}" type="parTrans" cxnId="{7A9A8151-1C11-4372-8A7E-77E66D36FDBB}">
      <dgm:prSet/>
      <dgm:spPr/>
      <dgm:t>
        <a:bodyPr/>
        <a:lstStyle/>
        <a:p>
          <a:endParaRPr lang="zh-CN" altLang="en-US"/>
        </a:p>
      </dgm:t>
    </dgm:pt>
    <dgm:pt modelId="{DD386B12-09A4-41E2-8CF4-BABAEF902F82}" type="sibTrans" cxnId="{7A9A8151-1C11-4372-8A7E-77E66D36FDBB}">
      <dgm:prSet/>
      <dgm:spPr/>
      <dgm:t>
        <a:bodyPr/>
        <a:lstStyle/>
        <a:p>
          <a:endParaRPr lang="zh-CN" altLang="en-US"/>
        </a:p>
      </dgm:t>
    </dgm:pt>
    <dgm:pt modelId="{8CB2F36F-6EE1-4290-BB3D-B95006A7316B}">
      <dgm:prSet phldrT="[文本]"/>
      <dgm:spPr/>
      <dgm:t>
        <a:bodyPr/>
        <a:lstStyle/>
        <a:p>
          <a:r>
            <a:rPr lang="zh-CN" altLang="en-US" b="1" dirty="0" smtClean="0">
              <a:effectLst>
                <a:outerShdw blurRad="38100" dist="38100" dir="2700000" algn="tl">
                  <a:srgbClr val="000000">
                    <a:alpha val="43137"/>
                  </a:srgbClr>
                </a:outerShdw>
              </a:effectLst>
            </a:rPr>
            <a:t>骨骼动画矩阵调色板并行算法</a:t>
          </a:r>
          <a:endParaRPr lang="zh-CN" altLang="en-US" b="1" dirty="0">
            <a:effectLst>
              <a:outerShdw blurRad="38100" dist="38100" dir="2700000" algn="tl">
                <a:srgbClr val="000000">
                  <a:alpha val="43137"/>
                </a:srgbClr>
              </a:outerShdw>
            </a:effectLst>
          </a:endParaRPr>
        </a:p>
      </dgm:t>
    </dgm:pt>
    <dgm:pt modelId="{BB6DC73A-40D1-4D52-B6D9-CB57689B781A}" type="parTrans" cxnId="{F305CA15-6DA3-4AD3-9E09-0A3E12508680}">
      <dgm:prSet/>
      <dgm:spPr/>
      <dgm:t>
        <a:bodyPr/>
        <a:lstStyle/>
        <a:p>
          <a:endParaRPr lang="zh-CN" altLang="en-US"/>
        </a:p>
      </dgm:t>
    </dgm:pt>
    <dgm:pt modelId="{2C0988E3-42EC-479D-BF3A-1663AD2C9794}" type="sibTrans" cxnId="{F305CA15-6DA3-4AD3-9E09-0A3E12508680}">
      <dgm:prSet/>
      <dgm:spPr/>
      <dgm:t>
        <a:bodyPr/>
        <a:lstStyle/>
        <a:p>
          <a:endParaRPr lang="zh-CN" altLang="en-US"/>
        </a:p>
      </dgm:t>
    </dgm:pt>
    <dgm:pt modelId="{1389D47D-09C2-44CF-875D-239D0CE2FEDB}">
      <dgm:prSet/>
      <dgm:spPr/>
      <dgm:t>
        <a:bodyPr/>
        <a:lstStyle/>
        <a:p>
          <a:r>
            <a:rPr lang="zh-CN" altLang="en-US" b="1" dirty="0" smtClean="0">
              <a:effectLst>
                <a:outerShdw blurRad="38100" dist="38100" dir="2700000" algn="tl">
                  <a:srgbClr val="000000">
                    <a:alpha val="43137"/>
                  </a:srgbClr>
                </a:outerShdw>
              </a:effectLst>
            </a:rPr>
            <a:t>柏林噪声风场扰动粒子系统并行算法</a:t>
          </a:r>
          <a:endParaRPr lang="zh-CN" altLang="en-US" b="1" dirty="0">
            <a:effectLst>
              <a:outerShdw blurRad="38100" dist="38100" dir="2700000" algn="tl">
                <a:srgbClr val="000000">
                  <a:alpha val="43137"/>
                </a:srgbClr>
              </a:outerShdw>
            </a:effectLst>
          </a:endParaRPr>
        </a:p>
      </dgm:t>
    </dgm:pt>
    <dgm:pt modelId="{B2D4004F-049B-4D74-A0E2-964CCC55A50F}" type="parTrans" cxnId="{44480D2E-F06E-4E7F-9F9F-79C270171283}">
      <dgm:prSet/>
      <dgm:spPr/>
      <dgm:t>
        <a:bodyPr/>
        <a:lstStyle/>
        <a:p>
          <a:endParaRPr lang="zh-CN" altLang="en-US"/>
        </a:p>
      </dgm:t>
    </dgm:pt>
    <dgm:pt modelId="{C63A49EC-E626-449D-9EAF-543EC79B9441}" type="sibTrans" cxnId="{44480D2E-F06E-4E7F-9F9F-79C270171283}">
      <dgm:prSet/>
      <dgm:spPr/>
      <dgm:t>
        <a:bodyPr/>
        <a:lstStyle/>
        <a:p>
          <a:endParaRPr lang="zh-CN" altLang="en-US"/>
        </a:p>
      </dgm:t>
    </dgm:pt>
    <dgm:pt modelId="{00598B5E-9B3B-4DD4-9EBA-499502F28A95}">
      <dgm:prSet/>
      <dgm:spPr/>
      <dgm:t>
        <a:bodyPr/>
        <a:lstStyle/>
        <a:p>
          <a:r>
            <a:rPr lang="zh-CN" altLang="en-US" b="1" dirty="0" smtClean="0">
              <a:effectLst>
                <a:outerShdw blurRad="38100" dist="38100" dir="2700000" algn="tl">
                  <a:srgbClr val="000000">
                    <a:alpha val="43137"/>
                  </a:srgbClr>
                </a:outerShdw>
              </a:effectLst>
            </a:rPr>
            <a:t>总结和展望</a:t>
          </a:r>
          <a:endParaRPr lang="zh-CN" altLang="en-US" b="1" dirty="0">
            <a:effectLst>
              <a:outerShdw blurRad="38100" dist="38100" dir="2700000" algn="tl">
                <a:srgbClr val="000000">
                  <a:alpha val="43137"/>
                </a:srgbClr>
              </a:outerShdw>
            </a:effectLst>
          </a:endParaRPr>
        </a:p>
      </dgm:t>
    </dgm:pt>
    <dgm:pt modelId="{CF8A24F0-8167-4B1F-AC4B-A787CEA4AAFC}" type="parTrans" cxnId="{08F200FF-DF12-4664-8CAC-9EF4CBC52EEC}">
      <dgm:prSet/>
      <dgm:spPr/>
      <dgm:t>
        <a:bodyPr/>
        <a:lstStyle/>
        <a:p>
          <a:endParaRPr lang="zh-CN" altLang="en-US"/>
        </a:p>
      </dgm:t>
    </dgm:pt>
    <dgm:pt modelId="{8F0CA4AA-166C-4D21-A76D-A6F2FAFCD243}" type="sibTrans" cxnId="{08F200FF-DF12-4664-8CAC-9EF4CBC52EEC}">
      <dgm:prSet/>
      <dgm:spPr/>
      <dgm:t>
        <a:bodyPr/>
        <a:lstStyle/>
        <a:p>
          <a:endParaRPr lang="zh-CN" altLang="en-US"/>
        </a:p>
      </dgm:t>
    </dgm:pt>
    <dgm:pt modelId="{502AE66C-71A9-4FE7-8E89-3ED9B215382A}">
      <dgm:prSet/>
      <dgm:spPr/>
      <dgm:t>
        <a:bodyPr/>
        <a:lstStyle/>
        <a:p>
          <a:r>
            <a:rPr lang="zh-CN" altLang="en-US" b="1" dirty="0" smtClean="0">
              <a:effectLst>
                <a:outerShdw blurRad="38100" dist="38100" dir="2700000" algn="tl">
                  <a:srgbClr val="000000">
                    <a:alpha val="43137"/>
                  </a:srgbClr>
                </a:outerShdw>
              </a:effectLst>
            </a:rPr>
            <a:t>虚拟现实平台多任务并行</a:t>
          </a:r>
          <a:endParaRPr lang="zh-CN" altLang="en-US" b="1" dirty="0">
            <a:effectLst>
              <a:outerShdw blurRad="38100" dist="38100" dir="2700000" algn="tl">
                <a:srgbClr val="000000">
                  <a:alpha val="43137"/>
                </a:srgbClr>
              </a:outerShdw>
            </a:effectLst>
          </a:endParaRPr>
        </a:p>
      </dgm:t>
    </dgm:pt>
    <dgm:pt modelId="{4E30CDAB-1AD8-4EF4-8412-4E5F61150989}" type="parTrans" cxnId="{6B722CAE-E4B3-465F-9F71-388C32666F7F}">
      <dgm:prSet/>
      <dgm:spPr/>
      <dgm:t>
        <a:bodyPr/>
        <a:lstStyle/>
        <a:p>
          <a:endParaRPr lang="zh-CN" altLang="en-US"/>
        </a:p>
      </dgm:t>
    </dgm:pt>
    <dgm:pt modelId="{D79FB793-CC28-4DF4-83AC-FC9D267A81EB}" type="sibTrans" cxnId="{6B722CAE-E4B3-465F-9F71-388C32666F7F}">
      <dgm:prSet/>
      <dgm:spPr/>
      <dgm:t>
        <a:bodyPr/>
        <a:lstStyle/>
        <a:p>
          <a:endParaRPr lang="zh-CN" altLang="en-US"/>
        </a:p>
      </dgm:t>
    </dgm:pt>
    <dgm:pt modelId="{401E85EB-698E-4878-B9B4-5734215165EF}" type="pres">
      <dgm:prSet presAssocID="{33850A3F-26E2-4C2D-999B-9C9DECEB8985}" presName="Name0" presStyleCnt="0">
        <dgm:presLayoutVars>
          <dgm:chMax val="7"/>
          <dgm:chPref val="7"/>
          <dgm:dir/>
        </dgm:presLayoutVars>
      </dgm:prSet>
      <dgm:spPr/>
      <dgm:t>
        <a:bodyPr/>
        <a:lstStyle/>
        <a:p>
          <a:endParaRPr lang="zh-CN" altLang="en-US"/>
        </a:p>
      </dgm:t>
    </dgm:pt>
    <dgm:pt modelId="{974880F6-F222-428D-9CC7-AE8C0772A32E}" type="pres">
      <dgm:prSet presAssocID="{33850A3F-26E2-4C2D-999B-9C9DECEB8985}" presName="Name1" presStyleCnt="0"/>
      <dgm:spPr/>
    </dgm:pt>
    <dgm:pt modelId="{1FA046BA-30F7-4C30-ADF1-0BF21CEE8C34}" type="pres">
      <dgm:prSet presAssocID="{33850A3F-26E2-4C2D-999B-9C9DECEB8985}" presName="cycle" presStyleCnt="0"/>
      <dgm:spPr/>
    </dgm:pt>
    <dgm:pt modelId="{4996D17B-88DD-4826-9599-C98664B04DF1}" type="pres">
      <dgm:prSet presAssocID="{33850A3F-26E2-4C2D-999B-9C9DECEB8985}" presName="srcNode" presStyleLbl="node1" presStyleIdx="0" presStyleCnt="6"/>
      <dgm:spPr/>
    </dgm:pt>
    <dgm:pt modelId="{177E59A6-C159-4DCF-8BF2-6BBBC6D38186}" type="pres">
      <dgm:prSet presAssocID="{33850A3F-26E2-4C2D-999B-9C9DECEB8985}" presName="conn" presStyleLbl="parChTrans1D2" presStyleIdx="0" presStyleCnt="1"/>
      <dgm:spPr/>
      <dgm:t>
        <a:bodyPr/>
        <a:lstStyle/>
        <a:p>
          <a:endParaRPr lang="zh-CN" altLang="en-US"/>
        </a:p>
      </dgm:t>
    </dgm:pt>
    <dgm:pt modelId="{1AE6021C-EDD7-483C-BF1D-C711B1A568D5}" type="pres">
      <dgm:prSet presAssocID="{33850A3F-26E2-4C2D-999B-9C9DECEB8985}" presName="extraNode" presStyleLbl="node1" presStyleIdx="0" presStyleCnt="6"/>
      <dgm:spPr/>
    </dgm:pt>
    <dgm:pt modelId="{4407CCE6-2669-465F-B676-2417A2FCF823}" type="pres">
      <dgm:prSet presAssocID="{33850A3F-26E2-4C2D-999B-9C9DECEB8985}" presName="dstNode" presStyleLbl="node1" presStyleIdx="0" presStyleCnt="6"/>
      <dgm:spPr/>
    </dgm:pt>
    <dgm:pt modelId="{BCE77BF1-3811-4E79-A51F-4D5BC1792537}" type="pres">
      <dgm:prSet presAssocID="{9602A151-793E-401C-A10C-BC12A5E967AF}" presName="text_1" presStyleLbl="node1" presStyleIdx="0" presStyleCnt="6">
        <dgm:presLayoutVars>
          <dgm:bulletEnabled val="1"/>
        </dgm:presLayoutVars>
      </dgm:prSet>
      <dgm:spPr/>
      <dgm:t>
        <a:bodyPr/>
        <a:lstStyle/>
        <a:p>
          <a:endParaRPr lang="zh-CN" altLang="en-US"/>
        </a:p>
      </dgm:t>
    </dgm:pt>
    <dgm:pt modelId="{27DED6FF-3173-4298-A4FE-49472822CC10}" type="pres">
      <dgm:prSet presAssocID="{9602A151-793E-401C-A10C-BC12A5E967AF}" presName="accent_1" presStyleCnt="0"/>
      <dgm:spPr/>
    </dgm:pt>
    <dgm:pt modelId="{659D24D0-C36F-4573-ACF5-DA337C773348}" type="pres">
      <dgm:prSet presAssocID="{9602A151-793E-401C-A10C-BC12A5E967AF}" presName="accentRepeatNode" presStyleLbl="solidFgAcc1" presStyleIdx="0" presStyleCnt="6"/>
      <dgm:spPr/>
    </dgm:pt>
    <dgm:pt modelId="{34305AD1-3107-42BF-8256-13DAC502A635}" type="pres">
      <dgm:prSet presAssocID="{B998DA6F-F7AE-4D1E-A960-581DB9A3F882}" presName="text_2" presStyleLbl="node1" presStyleIdx="1" presStyleCnt="6">
        <dgm:presLayoutVars>
          <dgm:bulletEnabled val="1"/>
        </dgm:presLayoutVars>
      </dgm:prSet>
      <dgm:spPr/>
      <dgm:t>
        <a:bodyPr/>
        <a:lstStyle/>
        <a:p>
          <a:endParaRPr lang="zh-CN" altLang="en-US"/>
        </a:p>
      </dgm:t>
    </dgm:pt>
    <dgm:pt modelId="{B775DF6B-69DC-4555-AEBA-EC280C6367FB}" type="pres">
      <dgm:prSet presAssocID="{B998DA6F-F7AE-4D1E-A960-581DB9A3F882}" presName="accent_2" presStyleCnt="0"/>
      <dgm:spPr/>
    </dgm:pt>
    <dgm:pt modelId="{244DC18D-C7E5-4C58-9F1E-DC0DAF5E4026}" type="pres">
      <dgm:prSet presAssocID="{B998DA6F-F7AE-4D1E-A960-581DB9A3F882}" presName="accentRepeatNode" presStyleLbl="solidFgAcc1" presStyleIdx="1" presStyleCnt="6"/>
      <dgm:spPr/>
    </dgm:pt>
    <dgm:pt modelId="{935C4EDF-AF8F-47FC-AB26-B8A2DB199DBC}" type="pres">
      <dgm:prSet presAssocID="{8CB2F36F-6EE1-4290-BB3D-B95006A7316B}" presName="text_3" presStyleLbl="node1" presStyleIdx="2" presStyleCnt="6">
        <dgm:presLayoutVars>
          <dgm:bulletEnabled val="1"/>
        </dgm:presLayoutVars>
      </dgm:prSet>
      <dgm:spPr/>
      <dgm:t>
        <a:bodyPr/>
        <a:lstStyle/>
        <a:p>
          <a:endParaRPr lang="zh-CN" altLang="en-US"/>
        </a:p>
      </dgm:t>
    </dgm:pt>
    <dgm:pt modelId="{B3CF2300-0A28-401A-AFD1-7E23692DE651}" type="pres">
      <dgm:prSet presAssocID="{8CB2F36F-6EE1-4290-BB3D-B95006A7316B}" presName="accent_3" presStyleCnt="0"/>
      <dgm:spPr/>
    </dgm:pt>
    <dgm:pt modelId="{19F6C3F5-881C-44F8-9F6D-27706089F36C}" type="pres">
      <dgm:prSet presAssocID="{8CB2F36F-6EE1-4290-BB3D-B95006A7316B}" presName="accentRepeatNode" presStyleLbl="solidFgAcc1" presStyleIdx="2" presStyleCnt="6"/>
      <dgm:spPr/>
    </dgm:pt>
    <dgm:pt modelId="{9FC86E38-393D-4F71-873C-94D6111C2F75}" type="pres">
      <dgm:prSet presAssocID="{1389D47D-09C2-44CF-875D-239D0CE2FEDB}" presName="text_4" presStyleLbl="node1" presStyleIdx="3" presStyleCnt="6">
        <dgm:presLayoutVars>
          <dgm:bulletEnabled val="1"/>
        </dgm:presLayoutVars>
      </dgm:prSet>
      <dgm:spPr/>
      <dgm:t>
        <a:bodyPr/>
        <a:lstStyle/>
        <a:p>
          <a:endParaRPr lang="zh-CN" altLang="en-US"/>
        </a:p>
      </dgm:t>
    </dgm:pt>
    <dgm:pt modelId="{F32CC9DC-3D75-464A-A053-4A38B979D1C9}" type="pres">
      <dgm:prSet presAssocID="{1389D47D-09C2-44CF-875D-239D0CE2FEDB}" presName="accent_4" presStyleCnt="0"/>
      <dgm:spPr/>
    </dgm:pt>
    <dgm:pt modelId="{BC2BF74E-3B3F-498F-AA53-5A25CD6C87BF}" type="pres">
      <dgm:prSet presAssocID="{1389D47D-09C2-44CF-875D-239D0CE2FEDB}" presName="accentRepeatNode" presStyleLbl="solidFgAcc1" presStyleIdx="3" presStyleCnt="6"/>
      <dgm:spPr/>
    </dgm:pt>
    <dgm:pt modelId="{90B2DF0E-08F1-4927-8EF2-42D525BBD81C}" type="pres">
      <dgm:prSet presAssocID="{502AE66C-71A9-4FE7-8E89-3ED9B215382A}" presName="text_5" presStyleLbl="node1" presStyleIdx="4" presStyleCnt="6">
        <dgm:presLayoutVars>
          <dgm:bulletEnabled val="1"/>
        </dgm:presLayoutVars>
      </dgm:prSet>
      <dgm:spPr/>
      <dgm:t>
        <a:bodyPr/>
        <a:lstStyle/>
        <a:p>
          <a:endParaRPr lang="zh-CN" altLang="en-US"/>
        </a:p>
      </dgm:t>
    </dgm:pt>
    <dgm:pt modelId="{DB273E5F-6985-407C-BB1E-51F075582AAD}" type="pres">
      <dgm:prSet presAssocID="{502AE66C-71A9-4FE7-8E89-3ED9B215382A}" presName="accent_5" presStyleCnt="0"/>
      <dgm:spPr/>
    </dgm:pt>
    <dgm:pt modelId="{F60B359F-B275-4031-9E2E-EF23DE61D1D6}" type="pres">
      <dgm:prSet presAssocID="{502AE66C-71A9-4FE7-8E89-3ED9B215382A}" presName="accentRepeatNode" presStyleLbl="solidFgAcc1" presStyleIdx="4" presStyleCnt="6"/>
      <dgm:spPr/>
    </dgm:pt>
    <dgm:pt modelId="{A366BEE7-7E77-4E30-973F-AAF3A71CB864}" type="pres">
      <dgm:prSet presAssocID="{00598B5E-9B3B-4DD4-9EBA-499502F28A95}" presName="text_6" presStyleLbl="node1" presStyleIdx="5" presStyleCnt="6">
        <dgm:presLayoutVars>
          <dgm:bulletEnabled val="1"/>
        </dgm:presLayoutVars>
      </dgm:prSet>
      <dgm:spPr/>
      <dgm:t>
        <a:bodyPr/>
        <a:lstStyle/>
        <a:p>
          <a:endParaRPr lang="zh-CN" altLang="en-US"/>
        </a:p>
      </dgm:t>
    </dgm:pt>
    <dgm:pt modelId="{31291F95-A951-44B9-8A4F-E1AB99D4A9E4}" type="pres">
      <dgm:prSet presAssocID="{00598B5E-9B3B-4DD4-9EBA-499502F28A95}" presName="accent_6" presStyleCnt="0"/>
      <dgm:spPr/>
    </dgm:pt>
    <dgm:pt modelId="{CF1A66C5-71FA-4D33-98BC-6B3126F2A05B}" type="pres">
      <dgm:prSet presAssocID="{00598B5E-9B3B-4DD4-9EBA-499502F28A95}" presName="accentRepeatNode" presStyleLbl="solidFgAcc1" presStyleIdx="5" presStyleCnt="6"/>
      <dgm:spPr/>
    </dgm:pt>
  </dgm:ptLst>
  <dgm:cxnLst>
    <dgm:cxn modelId="{64E80AC2-8E4A-4971-844B-ABB7A53D1BA9}" type="presOf" srcId="{B998DA6F-F7AE-4D1E-A960-581DB9A3F882}" destId="{34305AD1-3107-42BF-8256-13DAC502A635}" srcOrd="0" destOrd="0" presId="urn:microsoft.com/office/officeart/2008/layout/VerticalCurvedList"/>
    <dgm:cxn modelId="{C2EBDA17-2CDE-48E5-82E7-3BA1F94842AC}" type="presOf" srcId="{502AE66C-71A9-4FE7-8E89-3ED9B215382A}" destId="{90B2DF0E-08F1-4927-8EF2-42D525BBD81C}" srcOrd="0" destOrd="0" presId="urn:microsoft.com/office/officeart/2008/layout/VerticalCurvedList"/>
    <dgm:cxn modelId="{2AE30BC0-6ECC-4D3B-A24F-5343ED7BEF45}" type="presOf" srcId="{9602A151-793E-401C-A10C-BC12A5E967AF}" destId="{BCE77BF1-3811-4E79-A51F-4D5BC1792537}" srcOrd="0" destOrd="0" presId="urn:microsoft.com/office/officeart/2008/layout/VerticalCurvedList"/>
    <dgm:cxn modelId="{4643D27D-E53F-4225-9256-67C8FD55D775}" type="presOf" srcId="{41DE9A02-9DD8-4284-B888-9A469C6D53B9}" destId="{177E59A6-C159-4DCF-8BF2-6BBBC6D38186}" srcOrd="0" destOrd="0" presId="urn:microsoft.com/office/officeart/2008/layout/VerticalCurvedList"/>
    <dgm:cxn modelId="{F305CA15-6DA3-4AD3-9E09-0A3E12508680}" srcId="{33850A3F-26E2-4C2D-999B-9C9DECEB8985}" destId="{8CB2F36F-6EE1-4290-BB3D-B95006A7316B}" srcOrd="2" destOrd="0" parTransId="{BB6DC73A-40D1-4D52-B6D9-CB57689B781A}" sibTransId="{2C0988E3-42EC-479D-BF3A-1663AD2C9794}"/>
    <dgm:cxn modelId="{8F83CEE9-049A-4F3A-AC86-F2AE43D23D98}" type="presOf" srcId="{8CB2F36F-6EE1-4290-BB3D-B95006A7316B}" destId="{935C4EDF-AF8F-47FC-AB26-B8A2DB199DBC}" srcOrd="0" destOrd="0" presId="urn:microsoft.com/office/officeart/2008/layout/VerticalCurvedList"/>
    <dgm:cxn modelId="{92C028C5-E49D-4277-9844-A7A3E98A2A9C}" type="presOf" srcId="{1389D47D-09C2-44CF-875D-239D0CE2FEDB}" destId="{9FC86E38-393D-4F71-873C-94D6111C2F75}" srcOrd="0" destOrd="0" presId="urn:microsoft.com/office/officeart/2008/layout/VerticalCurvedList"/>
    <dgm:cxn modelId="{B61D79B6-E059-4790-AD03-896D675369A5}" type="presOf" srcId="{00598B5E-9B3B-4DD4-9EBA-499502F28A95}" destId="{A366BEE7-7E77-4E30-973F-AAF3A71CB864}" srcOrd="0" destOrd="0" presId="urn:microsoft.com/office/officeart/2008/layout/VerticalCurvedList"/>
    <dgm:cxn modelId="{44480D2E-F06E-4E7F-9F9F-79C270171283}" srcId="{33850A3F-26E2-4C2D-999B-9C9DECEB8985}" destId="{1389D47D-09C2-44CF-875D-239D0CE2FEDB}" srcOrd="3" destOrd="0" parTransId="{B2D4004F-049B-4D74-A0E2-964CCC55A50F}" sibTransId="{C63A49EC-E626-449D-9EAF-543EC79B9441}"/>
    <dgm:cxn modelId="{7A9A8151-1C11-4372-8A7E-77E66D36FDBB}" srcId="{33850A3F-26E2-4C2D-999B-9C9DECEB8985}" destId="{B998DA6F-F7AE-4D1E-A960-581DB9A3F882}" srcOrd="1" destOrd="0" parTransId="{16ECE6F3-716B-4228-8D74-A9ADB506EA92}" sibTransId="{DD386B12-09A4-41E2-8CF4-BABAEF902F82}"/>
    <dgm:cxn modelId="{F01DDAF6-9D35-4304-B052-88F6EC165C4C}" srcId="{33850A3F-26E2-4C2D-999B-9C9DECEB8985}" destId="{9602A151-793E-401C-A10C-BC12A5E967AF}" srcOrd="0" destOrd="0" parTransId="{2FAC8DA8-D1E8-4BE9-B2B1-D3C8376144A2}" sibTransId="{41DE9A02-9DD8-4284-B888-9A469C6D53B9}"/>
    <dgm:cxn modelId="{6B722CAE-E4B3-465F-9F71-388C32666F7F}" srcId="{33850A3F-26E2-4C2D-999B-9C9DECEB8985}" destId="{502AE66C-71A9-4FE7-8E89-3ED9B215382A}" srcOrd="4" destOrd="0" parTransId="{4E30CDAB-1AD8-4EF4-8412-4E5F61150989}" sibTransId="{D79FB793-CC28-4DF4-83AC-FC9D267A81EB}"/>
    <dgm:cxn modelId="{E8DC7E68-A2E6-4F94-B523-F2F177EEE41A}" type="presOf" srcId="{33850A3F-26E2-4C2D-999B-9C9DECEB8985}" destId="{401E85EB-698E-4878-B9B4-5734215165EF}" srcOrd="0" destOrd="0" presId="urn:microsoft.com/office/officeart/2008/layout/VerticalCurvedList"/>
    <dgm:cxn modelId="{08F200FF-DF12-4664-8CAC-9EF4CBC52EEC}" srcId="{33850A3F-26E2-4C2D-999B-9C9DECEB8985}" destId="{00598B5E-9B3B-4DD4-9EBA-499502F28A95}" srcOrd="5" destOrd="0" parTransId="{CF8A24F0-8167-4B1F-AC4B-A787CEA4AAFC}" sibTransId="{8F0CA4AA-166C-4D21-A76D-A6F2FAFCD243}"/>
    <dgm:cxn modelId="{15D2936B-42BE-49C6-BF1C-F34E57AD66DA}" type="presParOf" srcId="{401E85EB-698E-4878-B9B4-5734215165EF}" destId="{974880F6-F222-428D-9CC7-AE8C0772A32E}" srcOrd="0" destOrd="0" presId="urn:microsoft.com/office/officeart/2008/layout/VerticalCurvedList"/>
    <dgm:cxn modelId="{45299B2A-6ACA-4B43-92D8-C647D61C0E2B}" type="presParOf" srcId="{974880F6-F222-428D-9CC7-AE8C0772A32E}" destId="{1FA046BA-30F7-4C30-ADF1-0BF21CEE8C34}" srcOrd="0" destOrd="0" presId="urn:microsoft.com/office/officeart/2008/layout/VerticalCurvedList"/>
    <dgm:cxn modelId="{ACF9E6EE-1827-4DB0-B863-73EA7BBF33A3}" type="presParOf" srcId="{1FA046BA-30F7-4C30-ADF1-0BF21CEE8C34}" destId="{4996D17B-88DD-4826-9599-C98664B04DF1}" srcOrd="0" destOrd="0" presId="urn:microsoft.com/office/officeart/2008/layout/VerticalCurvedList"/>
    <dgm:cxn modelId="{7E0F9086-1227-4EE4-A6E3-BD6CF14F599A}" type="presParOf" srcId="{1FA046BA-30F7-4C30-ADF1-0BF21CEE8C34}" destId="{177E59A6-C159-4DCF-8BF2-6BBBC6D38186}" srcOrd="1" destOrd="0" presId="urn:microsoft.com/office/officeart/2008/layout/VerticalCurvedList"/>
    <dgm:cxn modelId="{C120F8E4-4140-4124-88B2-0696D6DD1BC2}" type="presParOf" srcId="{1FA046BA-30F7-4C30-ADF1-0BF21CEE8C34}" destId="{1AE6021C-EDD7-483C-BF1D-C711B1A568D5}" srcOrd="2" destOrd="0" presId="urn:microsoft.com/office/officeart/2008/layout/VerticalCurvedList"/>
    <dgm:cxn modelId="{EE6A1F4B-EE85-49F0-AA98-27AC4A00395E}" type="presParOf" srcId="{1FA046BA-30F7-4C30-ADF1-0BF21CEE8C34}" destId="{4407CCE6-2669-465F-B676-2417A2FCF823}" srcOrd="3" destOrd="0" presId="urn:microsoft.com/office/officeart/2008/layout/VerticalCurvedList"/>
    <dgm:cxn modelId="{A9B57DA9-D61D-450A-9C37-00546D1D67D3}" type="presParOf" srcId="{974880F6-F222-428D-9CC7-AE8C0772A32E}" destId="{BCE77BF1-3811-4E79-A51F-4D5BC1792537}" srcOrd="1" destOrd="0" presId="urn:microsoft.com/office/officeart/2008/layout/VerticalCurvedList"/>
    <dgm:cxn modelId="{FF54F7F6-6B19-40DF-809E-CE80826EDF8A}" type="presParOf" srcId="{974880F6-F222-428D-9CC7-AE8C0772A32E}" destId="{27DED6FF-3173-4298-A4FE-49472822CC10}" srcOrd="2" destOrd="0" presId="urn:microsoft.com/office/officeart/2008/layout/VerticalCurvedList"/>
    <dgm:cxn modelId="{99C9BDC2-73D8-46E5-A413-BA230E285984}" type="presParOf" srcId="{27DED6FF-3173-4298-A4FE-49472822CC10}" destId="{659D24D0-C36F-4573-ACF5-DA337C773348}" srcOrd="0" destOrd="0" presId="urn:microsoft.com/office/officeart/2008/layout/VerticalCurvedList"/>
    <dgm:cxn modelId="{D1793182-9A37-497B-8E3C-180B77AAF3E8}" type="presParOf" srcId="{974880F6-F222-428D-9CC7-AE8C0772A32E}" destId="{34305AD1-3107-42BF-8256-13DAC502A635}" srcOrd="3" destOrd="0" presId="urn:microsoft.com/office/officeart/2008/layout/VerticalCurvedList"/>
    <dgm:cxn modelId="{2E094685-1890-48FC-B875-CD6BA8CDCB4C}" type="presParOf" srcId="{974880F6-F222-428D-9CC7-AE8C0772A32E}" destId="{B775DF6B-69DC-4555-AEBA-EC280C6367FB}" srcOrd="4" destOrd="0" presId="urn:microsoft.com/office/officeart/2008/layout/VerticalCurvedList"/>
    <dgm:cxn modelId="{6452E11D-2049-4EED-A65A-862EA694E683}" type="presParOf" srcId="{B775DF6B-69DC-4555-AEBA-EC280C6367FB}" destId="{244DC18D-C7E5-4C58-9F1E-DC0DAF5E4026}" srcOrd="0" destOrd="0" presId="urn:microsoft.com/office/officeart/2008/layout/VerticalCurvedList"/>
    <dgm:cxn modelId="{06861A1D-8B22-4B86-9AB0-08E87B5967EF}" type="presParOf" srcId="{974880F6-F222-428D-9CC7-AE8C0772A32E}" destId="{935C4EDF-AF8F-47FC-AB26-B8A2DB199DBC}" srcOrd="5" destOrd="0" presId="urn:microsoft.com/office/officeart/2008/layout/VerticalCurvedList"/>
    <dgm:cxn modelId="{624B7182-B93B-45AD-AA65-9552D02D8CE0}" type="presParOf" srcId="{974880F6-F222-428D-9CC7-AE8C0772A32E}" destId="{B3CF2300-0A28-401A-AFD1-7E23692DE651}" srcOrd="6" destOrd="0" presId="urn:microsoft.com/office/officeart/2008/layout/VerticalCurvedList"/>
    <dgm:cxn modelId="{1A0CF1B1-8300-4995-93A2-6C9C77254336}" type="presParOf" srcId="{B3CF2300-0A28-401A-AFD1-7E23692DE651}" destId="{19F6C3F5-881C-44F8-9F6D-27706089F36C}" srcOrd="0" destOrd="0" presId="urn:microsoft.com/office/officeart/2008/layout/VerticalCurvedList"/>
    <dgm:cxn modelId="{05E75546-A176-4664-B31A-A6267273E670}" type="presParOf" srcId="{974880F6-F222-428D-9CC7-AE8C0772A32E}" destId="{9FC86E38-393D-4F71-873C-94D6111C2F75}" srcOrd="7" destOrd="0" presId="urn:microsoft.com/office/officeart/2008/layout/VerticalCurvedList"/>
    <dgm:cxn modelId="{4ED53551-527F-4E9E-8B0F-40C9637CF606}" type="presParOf" srcId="{974880F6-F222-428D-9CC7-AE8C0772A32E}" destId="{F32CC9DC-3D75-464A-A053-4A38B979D1C9}" srcOrd="8" destOrd="0" presId="urn:microsoft.com/office/officeart/2008/layout/VerticalCurvedList"/>
    <dgm:cxn modelId="{C61C106D-B3CF-4C6F-BBE8-42A0B0A783E9}" type="presParOf" srcId="{F32CC9DC-3D75-464A-A053-4A38B979D1C9}" destId="{BC2BF74E-3B3F-498F-AA53-5A25CD6C87BF}" srcOrd="0" destOrd="0" presId="urn:microsoft.com/office/officeart/2008/layout/VerticalCurvedList"/>
    <dgm:cxn modelId="{B7EE2496-AE62-4FCF-86B0-29D18F83B786}" type="presParOf" srcId="{974880F6-F222-428D-9CC7-AE8C0772A32E}" destId="{90B2DF0E-08F1-4927-8EF2-42D525BBD81C}" srcOrd="9" destOrd="0" presId="urn:microsoft.com/office/officeart/2008/layout/VerticalCurvedList"/>
    <dgm:cxn modelId="{3E1E1696-29F1-495A-A9C2-61E0D9A4C90E}" type="presParOf" srcId="{974880F6-F222-428D-9CC7-AE8C0772A32E}" destId="{DB273E5F-6985-407C-BB1E-51F075582AAD}" srcOrd="10" destOrd="0" presId="urn:microsoft.com/office/officeart/2008/layout/VerticalCurvedList"/>
    <dgm:cxn modelId="{CA686FA6-5675-48CA-92FC-9AEAF834615F}" type="presParOf" srcId="{DB273E5F-6985-407C-BB1E-51F075582AAD}" destId="{F60B359F-B275-4031-9E2E-EF23DE61D1D6}" srcOrd="0" destOrd="0" presId="urn:microsoft.com/office/officeart/2008/layout/VerticalCurvedList"/>
    <dgm:cxn modelId="{8CABFEE1-3C7C-42B8-9B1A-1EC48C1DFA6B}" type="presParOf" srcId="{974880F6-F222-428D-9CC7-AE8C0772A32E}" destId="{A366BEE7-7E77-4E30-973F-AAF3A71CB864}" srcOrd="11" destOrd="0" presId="urn:microsoft.com/office/officeart/2008/layout/VerticalCurvedList"/>
    <dgm:cxn modelId="{77872083-EB4C-4CF7-AD11-6E4273D02E17}" type="presParOf" srcId="{974880F6-F222-428D-9CC7-AE8C0772A32E}" destId="{31291F95-A951-44B9-8A4F-E1AB99D4A9E4}" srcOrd="12" destOrd="0" presId="urn:microsoft.com/office/officeart/2008/layout/VerticalCurvedList"/>
    <dgm:cxn modelId="{B7AB1237-22E0-4B92-847A-87BD0D5D358A}" type="presParOf" srcId="{31291F95-A951-44B9-8A4F-E1AB99D4A9E4}" destId="{CF1A66C5-71FA-4D33-98BC-6B3126F2A05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455130E-CAD3-47E2-9549-6EED0FC64B01}" type="doc">
      <dgm:prSet loTypeId="urn:microsoft.com/office/officeart/2005/8/layout/matrix1" loCatId="matrix" qsTypeId="urn:microsoft.com/office/officeart/2005/8/quickstyle/simple3" qsCatId="simple" csTypeId="urn:microsoft.com/office/officeart/2005/8/colors/accent1_2" csCatId="accent1" phldr="1"/>
      <dgm:spPr/>
      <dgm:t>
        <a:bodyPr/>
        <a:lstStyle/>
        <a:p>
          <a:endParaRPr lang="zh-CN" altLang="en-US"/>
        </a:p>
      </dgm:t>
    </dgm:pt>
    <dgm:pt modelId="{627F4D64-51D1-4D70-9A0C-4FBE99E60AC6}">
      <dgm:prSet phldrT="[文本]"/>
      <dgm:spPr/>
      <dgm:t>
        <a:bodyPr/>
        <a:lstStyle/>
        <a:p>
          <a:r>
            <a:rPr lang="en-US" altLang="zh-CN" dirty="0" err="1" smtClean="0">
              <a:latin typeface="Times New Roman" pitchFamily="18" charset="0"/>
              <a:cs typeface="Times New Roman" pitchFamily="18" charset="0"/>
            </a:rPr>
            <a:t>vs</a:t>
          </a:r>
          <a:endParaRPr lang="zh-CN" altLang="en-US" dirty="0">
            <a:latin typeface="Times New Roman" pitchFamily="18" charset="0"/>
            <a:cs typeface="Times New Roman" pitchFamily="18" charset="0"/>
          </a:endParaRPr>
        </a:p>
      </dgm:t>
    </dgm:pt>
    <dgm:pt modelId="{1CA96E51-D1F8-4ABF-BDF4-A66503AB75D7}" type="parTrans" cxnId="{CCC60787-4E8D-4A30-8908-4008B023027A}">
      <dgm:prSet/>
      <dgm:spPr/>
      <dgm:t>
        <a:bodyPr/>
        <a:lstStyle/>
        <a:p>
          <a:endParaRPr lang="zh-CN" altLang="en-US">
            <a:latin typeface="Times New Roman" pitchFamily="18" charset="0"/>
            <a:cs typeface="Times New Roman" pitchFamily="18" charset="0"/>
          </a:endParaRPr>
        </a:p>
      </dgm:t>
    </dgm:pt>
    <dgm:pt modelId="{226F26A0-154F-4808-9776-A8F07D130B10}" type="sibTrans" cxnId="{CCC60787-4E8D-4A30-8908-4008B023027A}">
      <dgm:prSet/>
      <dgm:spPr/>
      <dgm:t>
        <a:bodyPr/>
        <a:lstStyle/>
        <a:p>
          <a:endParaRPr lang="zh-CN" altLang="en-US">
            <a:latin typeface="Times New Roman" pitchFamily="18" charset="0"/>
            <a:cs typeface="Times New Roman" pitchFamily="18" charset="0"/>
          </a:endParaRPr>
        </a:p>
      </dgm:t>
    </dgm:pt>
    <dgm:pt modelId="{A37EC76D-E3E8-49D1-8792-CA13E3615F60}">
      <dgm:prSet phldrT="[文本]" custT="1"/>
      <dgm:spPr/>
      <dgm:t>
        <a:bodyPr/>
        <a:lstStyle/>
        <a:p>
          <a:pPr>
            <a:lnSpc>
              <a:spcPct val="100000"/>
            </a:lnSpc>
            <a:spcAft>
              <a:spcPts val="0"/>
            </a:spcAft>
          </a:pPr>
          <a:endParaRPr lang="en-US" altLang="zh-CN" sz="2400" dirty="0" smtClean="0">
            <a:latin typeface="Times New Roman" pitchFamily="18" charset="0"/>
            <a:cs typeface="Times New Roman" pitchFamily="18" charset="0"/>
          </a:endParaRPr>
        </a:p>
        <a:p>
          <a:pPr>
            <a:lnSpc>
              <a:spcPct val="100000"/>
            </a:lnSpc>
            <a:spcAft>
              <a:spcPts val="0"/>
            </a:spcAft>
          </a:pPr>
          <a:r>
            <a:rPr lang="zh-CN" altLang="en-US" sz="2400" dirty="0" smtClean="0">
              <a:latin typeface="Times New Roman" pitchFamily="18" charset="0"/>
              <a:cs typeface="Times New Roman" pitchFamily="18" charset="0"/>
            </a:rPr>
            <a:t>原始</a:t>
          </a:r>
          <a:endParaRPr lang="en-US" altLang="zh-CN" sz="2400" dirty="0" smtClean="0">
            <a:latin typeface="Times New Roman" pitchFamily="18" charset="0"/>
            <a:cs typeface="Times New Roman" pitchFamily="18" charset="0"/>
          </a:endParaRPr>
        </a:p>
        <a:p>
          <a:pPr>
            <a:lnSpc>
              <a:spcPct val="100000"/>
            </a:lnSpc>
            <a:spcAft>
              <a:spcPts val="0"/>
            </a:spcAft>
          </a:pPr>
          <a:r>
            <a:rPr lang="en-US" altLang="zh-CN" sz="2400" dirty="0" smtClean="0">
              <a:latin typeface="Times New Roman" pitchFamily="18" charset="0"/>
              <a:cs typeface="Times New Roman" pitchFamily="18" charset="0"/>
            </a:rPr>
            <a:t>1  fps</a:t>
          </a:r>
          <a:endParaRPr lang="zh-CN" altLang="en-US" sz="2400" dirty="0">
            <a:latin typeface="Times New Roman" pitchFamily="18" charset="0"/>
            <a:cs typeface="Times New Roman" pitchFamily="18" charset="0"/>
          </a:endParaRPr>
        </a:p>
      </dgm:t>
    </dgm:pt>
    <dgm:pt modelId="{4B9F5976-F4A7-441C-B20A-CEF84818B15B}" type="parTrans" cxnId="{3F8DE8A6-6697-44CE-B1C1-195F449AEBFF}">
      <dgm:prSet/>
      <dgm:spPr/>
      <dgm:t>
        <a:bodyPr/>
        <a:lstStyle/>
        <a:p>
          <a:endParaRPr lang="zh-CN" altLang="en-US">
            <a:latin typeface="Times New Roman" pitchFamily="18" charset="0"/>
            <a:cs typeface="Times New Roman" pitchFamily="18" charset="0"/>
          </a:endParaRPr>
        </a:p>
      </dgm:t>
    </dgm:pt>
    <dgm:pt modelId="{5D1C3FFD-94FB-49F3-8399-252492C46D89}" type="sibTrans" cxnId="{3F8DE8A6-6697-44CE-B1C1-195F449AEBFF}">
      <dgm:prSet/>
      <dgm:spPr/>
      <dgm:t>
        <a:bodyPr/>
        <a:lstStyle/>
        <a:p>
          <a:endParaRPr lang="zh-CN" altLang="en-US">
            <a:latin typeface="Times New Roman" pitchFamily="18" charset="0"/>
            <a:cs typeface="Times New Roman" pitchFamily="18" charset="0"/>
          </a:endParaRPr>
        </a:p>
      </dgm:t>
    </dgm:pt>
    <dgm:pt modelId="{44FB9134-B527-49F1-AB22-ACE0AFA98CCD}">
      <dgm:prSet phldrT="[文本]" custT="1"/>
      <dgm:spPr/>
      <dgm:t>
        <a:bodyPr/>
        <a:lstStyle/>
        <a:p>
          <a:pPr>
            <a:lnSpc>
              <a:spcPct val="100000"/>
            </a:lnSpc>
            <a:spcAft>
              <a:spcPts val="0"/>
            </a:spcAft>
          </a:pPr>
          <a:endParaRPr lang="en-US" altLang="zh-CN" sz="2400" dirty="0" smtClean="0">
            <a:latin typeface="Times New Roman" pitchFamily="18" charset="0"/>
            <a:cs typeface="Times New Roman" pitchFamily="18" charset="0"/>
          </a:endParaRPr>
        </a:p>
        <a:p>
          <a:pPr>
            <a:lnSpc>
              <a:spcPct val="100000"/>
            </a:lnSpc>
            <a:spcAft>
              <a:spcPts val="0"/>
            </a:spcAft>
          </a:pPr>
          <a:r>
            <a:rPr lang="en-US" altLang="zh-CN" sz="2400" dirty="0" smtClean="0">
              <a:latin typeface="Times New Roman" pitchFamily="18" charset="0"/>
              <a:cs typeface="Times New Roman" pitchFamily="18" charset="0"/>
            </a:rPr>
            <a:t>SSE</a:t>
          </a:r>
        </a:p>
        <a:p>
          <a:pPr>
            <a:lnSpc>
              <a:spcPct val="100000"/>
            </a:lnSpc>
            <a:spcAft>
              <a:spcPts val="0"/>
            </a:spcAft>
          </a:pPr>
          <a:r>
            <a:rPr lang="en-US" altLang="zh-CN" sz="2400" dirty="0" smtClean="0">
              <a:latin typeface="Times New Roman" pitchFamily="18" charset="0"/>
              <a:cs typeface="Times New Roman" pitchFamily="18" charset="0"/>
            </a:rPr>
            <a:t>2  fps</a:t>
          </a:r>
          <a:endParaRPr lang="zh-CN" altLang="en-US" sz="2400" dirty="0">
            <a:latin typeface="Times New Roman" pitchFamily="18" charset="0"/>
            <a:cs typeface="Times New Roman" pitchFamily="18" charset="0"/>
          </a:endParaRPr>
        </a:p>
      </dgm:t>
    </dgm:pt>
    <dgm:pt modelId="{1FB459E8-D06F-4361-AE3B-E258E92CC124}" type="parTrans" cxnId="{6EFDB9DC-BA94-4501-9E83-447818B85EAB}">
      <dgm:prSet/>
      <dgm:spPr/>
      <dgm:t>
        <a:bodyPr/>
        <a:lstStyle/>
        <a:p>
          <a:endParaRPr lang="zh-CN" altLang="en-US">
            <a:latin typeface="Times New Roman" pitchFamily="18" charset="0"/>
            <a:cs typeface="Times New Roman" pitchFamily="18" charset="0"/>
          </a:endParaRPr>
        </a:p>
      </dgm:t>
    </dgm:pt>
    <dgm:pt modelId="{C8B4439A-751C-4783-A96E-1D187AC39632}" type="sibTrans" cxnId="{6EFDB9DC-BA94-4501-9E83-447818B85EAB}">
      <dgm:prSet/>
      <dgm:spPr/>
      <dgm:t>
        <a:bodyPr/>
        <a:lstStyle/>
        <a:p>
          <a:endParaRPr lang="zh-CN" altLang="en-US">
            <a:latin typeface="Times New Roman" pitchFamily="18" charset="0"/>
            <a:cs typeface="Times New Roman" pitchFamily="18" charset="0"/>
          </a:endParaRPr>
        </a:p>
      </dgm:t>
    </dgm:pt>
    <dgm:pt modelId="{24675D15-05F0-4BF5-A398-A6A66D143022}">
      <dgm:prSet phldrT="[文本]" custT="1"/>
      <dgm:spPr/>
      <dgm:t>
        <a:bodyPr/>
        <a:lstStyle/>
        <a:p>
          <a:pPr>
            <a:lnSpc>
              <a:spcPct val="100000"/>
            </a:lnSpc>
            <a:spcAft>
              <a:spcPts val="0"/>
            </a:spcAft>
          </a:pPr>
          <a:r>
            <a:rPr lang="en-US" altLang="zh-CN" sz="2400" dirty="0" err="1" smtClean="0">
              <a:latin typeface="Times New Roman" pitchFamily="18" charset="0"/>
              <a:cs typeface="Times New Roman" pitchFamily="18" charset="0"/>
            </a:rPr>
            <a:t>OpenMP</a:t>
          </a:r>
          <a:endParaRPr lang="en-US" altLang="zh-CN" sz="2400" dirty="0" smtClean="0">
            <a:latin typeface="Times New Roman" pitchFamily="18" charset="0"/>
            <a:cs typeface="Times New Roman" pitchFamily="18" charset="0"/>
          </a:endParaRPr>
        </a:p>
        <a:p>
          <a:pPr>
            <a:lnSpc>
              <a:spcPct val="100000"/>
            </a:lnSpc>
            <a:spcAft>
              <a:spcPts val="0"/>
            </a:spcAft>
          </a:pPr>
          <a:r>
            <a:rPr lang="en-US" altLang="zh-CN" sz="2400" dirty="0" smtClean="0">
              <a:latin typeface="Times New Roman" pitchFamily="18" charset="0"/>
              <a:cs typeface="Times New Roman" pitchFamily="18" charset="0"/>
            </a:rPr>
            <a:t>5  fps</a:t>
          </a:r>
          <a:endParaRPr lang="zh-CN" altLang="en-US" sz="2400" dirty="0">
            <a:latin typeface="Times New Roman" pitchFamily="18" charset="0"/>
            <a:cs typeface="Times New Roman" pitchFamily="18" charset="0"/>
          </a:endParaRPr>
        </a:p>
      </dgm:t>
    </dgm:pt>
    <dgm:pt modelId="{E4FD7AF1-B834-4026-AC97-E0E6CA331487}" type="parTrans" cxnId="{ADAA459F-5050-456A-933A-FA9505A30F96}">
      <dgm:prSet/>
      <dgm:spPr/>
      <dgm:t>
        <a:bodyPr/>
        <a:lstStyle/>
        <a:p>
          <a:endParaRPr lang="zh-CN" altLang="en-US">
            <a:latin typeface="Times New Roman" pitchFamily="18" charset="0"/>
            <a:cs typeface="Times New Roman" pitchFamily="18" charset="0"/>
          </a:endParaRPr>
        </a:p>
      </dgm:t>
    </dgm:pt>
    <dgm:pt modelId="{70753E69-5A30-4C18-ACA9-8285612AB49B}" type="sibTrans" cxnId="{ADAA459F-5050-456A-933A-FA9505A30F96}">
      <dgm:prSet/>
      <dgm:spPr/>
      <dgm:t>
        <a:bodyPr/>
        <a:lstStyle/>
        <a:p>
          <a:endParaRPr lang="zh-CN" altLang="en-US">
            <a:latin typeface="Times New Roman" pitchFamily="18" charset="0"/>
            <a:cs typeface="Times New Roman" pitchFamily="18" charset="0"/>
          </a:endParaRPr>
        </a:p>
      </dgm:t>
    </dgm:pt>
    <dgm:pt modelId="{D047DF1E-7CFD-4485-BAA7-3CF6C9E92E08}">
      <dgm:prSet phldrT="[文本]" custT="1"/>
      <dgm:spPr/>
      <dgm:t>
        <a:bodyPr/>
        <a:lstStyle/>
        <a:p>
          <a:pPr>
            <a:lnSpc>
              <a:spcPct val="100000"/>
            </a:lnSpc>
            <a:spcAft>
              <a:spcPts val="0"/>
            </a:spcAft>
          </a:pPr>
          <a:r>
            <a:rPr lang="zh-CN" altLang="en-US" sz="2400" dirty="0" smtClean="0">
              <a:latin typeface="Times New Roman" pitchFamily="18" charset="0"/>
              <a:cs typeface="Times New Roman" pitchFamily="18" charset="0"/>
            </a:rPr>
            <a:t>叠加</a:t>
          </a:r>
          <a:endParaRPr lang="en-US" altLang="zh-CN" sz="2400" dirty="0" smtClean="0">
            <a:latin typeface="Times New Roman" pitchFamily="18" charset="0"/>
            <a:cs typeface="Times New Roman" pitchFamily="18" charset="0"/>
          </a:endParaRPr>
        </a:p>
        <a:p>
          <a:pPr>
            <a:lnSpc>
              <a:spcPct val="100000"/>
            </a:lnSpc>
            <a:spcAft>
              <a:spcPts val="0"/>
            </a:spcAft>
          </a:pPr>
          <a:r>
            <a:rPr lang="en-US" altLang="zh-CN" sz="2400" dirty="0" smtClean="0">
              <a:latin typeface="Times New Roman" pitchFamily="18" charset="0"/>
              <a:cs typeface="Times New Roman" pitchFamily="18" charset="0"/>
            </a:rPr>
            <a:t>8  fps</a:t>
          </a:r>
          <a:endParaRPr lang="zh-CN" altLang="en-US" sz="2400" dirty="0">
            <a:latin typeface="Times New Roman" pitchFamily="18" charset="0"/>
            <a:cs typeface="Times New Roman" pitchFamily="18" charset="0"/>
          </a:endParaRPr>
        </a:p>
      </dgm:t>
    </dgm:pt>
    <dgm:pt modelId="{1E65D14D-044B-40ED-ABBC-6D5C52D5C232}" type="parTrans" cxnId="{F5284ACF-ABD6-446A-B418-99D1F88BAF57}">
      <dgm:prSet/>
      <dgm:spPr/>
      <dgm:t>
        <a:bodyPr/>
        <a:lstStyle/>
        <a:p>
          <a:endParaRPr lang="zh-CN" altLang="en-US">
            <a:latin typeface="Times New Roman" pitchFamily="18" charset="0"/>
            <a:cs typeface="Times New Roman" pitchFamily="18" charset="0"/>
          </a:endParaRPr>
        </a:p>
      </dgm:t>
    </dgm:pt>
    <dgm:pt modelId="{8057FCC9-303D-42DD-8CA5-29D8AC0D444A}" type="sibTrans" cxnId="{F5284ACF-ABD6-446A-B418-99D1F88BAF57}">
      <dgm:prSet/>
      <dgm:spPr/>
      <dgm:t>
        <a:bodyPr/>
        <a:lstStyle/>
        <a:p>
          <a:endParaRPr lang="zh-CN" altLang="en-US">
            <a:latin typeface="Times New Roman" pitchFamily="18" charset="0"/>
            <a:cs typeface="Times New Roman" pitchFamily="18" charset="0"/>
          </a:endParaRPr>
        </a:p>
      </dgm:t>
    </dgm:pt>
    <dgm:pt modelId="{B27A5327-6EF1-4D6B-89D5-07A244624595}" type="pres">
      <dgm:prSet presAssocID="{C455130E-CAD3-47E2-9549-6EED0FC64B01}" presName="diagram" presStyleCnt="0">
        <dgm:presLayoutVars>
          <dgm:chMax val="1"/>
          <dgm:dir/>
          <dgm:animLvl val="ctr"/>
          <dgm:resizeHandles val="exact"/>
        </dgm:presLayoutVars>
      </dgm:prSet>
      <dgm:spPr/>
      <dgm:t>
        <a:bodyPr/>
        <a:lstStyle/>
        <a:p>
          <a:endParaRPr lang="zh-CN" altLang="en-US"/>
        </a:p>
      </dgm:t>
    </dgm:pt>
    <dgm:pt modelId="{B32E22B5-8FC0-48C3-B853-B9A9D6D077F8}" type="pres">
      <dgm:prSet presAssocID="{C455130E-CAD3-47E2-9549-6EED0FC64B01}" presName="matrix" presStyleCnt="0"/>
      <dgm:spPr/>
      <dgm:t>
        <a:bodyPr/>
        <a:lstStyle/>
        <a:p>
          <a:endParaRPr lang="zh-CN" altLang="en-US"/>
        </a:p>
      </dgm:t>
    </dgm:pt>
    <dgm:pt modelId="{FE79BE95-47C7-43EE-948E-CC4E866A667F}" type="pres">
      <dgm:prSet presAssocID="{C455130E-CAD3-47E2-9549-6EED0FC64B01}" presName="tile1" presStyleLbl="node1" presStyleIdx="0" presStyleCnt="4" custScaleY="120690" custLinFactNeighborY="10345"/>
      <dgm:spPr/>
      <dgm:t>
        <a:bodyPr/>
        <a:lstStyle/>
        <a:p>
          <a:endParaRPr lang="zh-CN" altLang="en-US"/>
        </a:p>
      </dgm:t>
    </dgm:pt>
    <dgm:pt modelId="{1B277C8A-3BA3-46E3-A795-0665ACEFE2BD}" type="pres">
      <dgm:prSet presAssocID="{C455130E-CAD3-47E2-9549-6EED0FC64B01}" presName="tile1text" presStyleLbl="node1" presStyleIdx="0" presStyleCnt="4">
        <dgm:presLayoutVars>
          <dgm:chMax val="0"/>
          <dgm:chPref val="0"/>
          <dgm:bulletEnabled val="1"/>
        </dgm:presLayoutVars>
      </dgm:prSet>
      <dgm:spPr/>
      <dgm:t>
        <a:bodyPr/>
        <a:lstStyle/>
        <a:p>
          <a:endParaRPr lang="zh-CN" altLang="en-US"/>
        </a:p>
      </dgm:t>
    </dgm:pt>
    <dgm:pt modelId="{7CC25EDD-F4CE-4B7C-AEE1-CC691AE60DFD}" type="pres">
      <dgm:prSet presAssocID="{C455130E-CAD3-47E2-9549-6EED0FC64B01}" presName="tile2" presStyleLbl="node1" presStyleIdx="1" presStyleCnt="4" custScaleY="122414" custLinFactNeighborY="10345"/>
      <dgm:spPr/>
      <dgm:t>
        <a:bodyPr/>
        <a:lstStyle/>
        <a:p>
          <a:endParaRPr lang="zh-CN" altLang="en-US"/>
        </a:p>
      </dgm:t>
    </dgm:pt>
    <dgm:pt modelId="{47159FB3-39B4-49E9-84E3-6FC6C91CEC2E}" type="pres">
      <dgm:prSet presAssocID="{C455130E-CAD3-47E2-9549-6EED0FC64B01}" presName="tile2text" presStyleLbl="node1" presStyleIdx="1" presStyleCnt="4">
        <dgm:presLayoutVars>
          <dgm:chMax val="0"/>
          <dgm:chPref val="0"/>
          <dgm:bulletEnabled val="1"/>
        </dgm:presLayoutVars>
      </dgm:prSet>
      <dgm:spPr/>
      <dgm:t>
        <a:bodyPr/>
        <a:lstStyle/>
        <a:p>
          <a:endParaRPr lang="zh-CN" altLang="en-US"/>
        </a:p>
      </dgm:t>
    </dgm:pt>
    <dgm:pt modelId="{725D1ED1-6374-4FE7-A41B-1866337371B0}" type="pres">
      <dgm:prSet presAssocID="{C455130E-CAD3-47E2-9549-6EED0FC64B01}" presName="tile3" presStyleLbl="node1" presStyleIdx="2" presStyleCnt="4"/>
      <dgm:spPr/>
      <dgm:t>
        <a:bodyPr/>
        <a:lstStyle/>
        <a:p>
          <a:endParaRPr lang="zh-CN" altLang="en-US"/>
        </a:p>
      </dgm:t>
    </dgm:pt>
    <dgm:pt modelId="{656F52AE-7B57-40A6-9FDA-80228AF4210A}" type="pres">
      <dgm:prSet presAssocID="{C455130E-CAD3-47E2-9549-6EED0FC64B01}" presName="tile3text" presStyleLbl="node1" presStyleIdx="2" presStyleCnt="4">
        <dgm:presLayoutVars>
          <dgm:chMax val="0"/>
          <dgm:chPref val="0"/>
          <dgm:bulletEnabled val="1"/>
        </dgm:presLayoutVars>
      </dgm:prSet>
      <dgm:spPr/>
      <dgm:t>
        <a:bodyPr/>
        <a:lstStyle/>
        <a:p>
          <a:endParaRPr lang="zh-CN" altLang="en-US"/>
        </a:p>
      </dgm:t>
    </dgm:pt>
    <dgm:pt modelId="{3CD38B8E-05F4-4446-B199-84C8785FA613}" type="pres">
      <dgm:prSet presAssocID="{C455130E-CAD3-47E2-9549-6EED0FC64B01}" presName="tile4" presStyleLbl="node1" presStyleIdx="3" presStyleCnt="4"/>
      <dgm:spPr/>
      <dgm:t>
        <a:bodyPr/>
        <a:lstStyle/>
        <a:p>
          <a:endParaRPr lang="zh-CN" altLang="en-US"/>
        </a:p>
      </dgm:t>
    </dgm:pt>
    <dgm:pt modelId="{F1E085D0-9C03-4A89-AAEB-900A8794B665}" type="pres">
      <dgm:prSet presAssocID="{C455130E-CAD3-47E2-9549-6EED0FC64B01}" presName="tile4text" presStyleLbl="node1" presStyleIdx="3" presStyleCnt="4">
        <dgm:presLayoutVars>
          <dgm:chMax val="0"/>
          <dgm:chPref val="0"/>
          <dgm:bulletEnabled val="1"/>
        </dgm:presLayoutVars>
      </dgm:prSet>
      <dgm:spPr/>
      <dgm:t>
        <a:bodyPr/>
        <a:lstStyle/>
        <a:p>
          <a:endParaRPr lang="zh-CN" altLang="en-US"/>
        </a:p>
      </dgm:t>
    </dgm:pt>
    <dgm:pt modelId="{A6B19552-5E4B-4634-BC07-37452B365C8E}" type="pres">
      <dgm:prSet presAssocID="{C455130E-CAD3-47E2-9549-6EED0FC64B01}" presName="centerTile" presStyleLbl="fgShp" presStyleIdx="0" presStyleCnt="1">
        <dgm:presLayoutVars>
          <dgm:chMax val="0"/>
          <dgm:chPref val="0"/>
        </dgm:presLayoutVars>
      </dgm:prSet>
      <dgm:spPr/>
      <dgm:t>
        <a:bodyPr/>
        <a:lstStyle/>
        <a:p>
          <a:endParaRPr lang="zh-CN" altLang="en-US"/>
        </a:p>
      </dgm:t>
    </dgm:pt>
  </dgm:ptLst>
  <dgm:cxnLst>
    <dgm:cxn modelId="{CCC60787-4E8D-4A30-8908-4008B023027A}" srcId="{C455130E-CAD3-47E2-9549-6EED0FC64B01}" destId="{627F4D64-51D1-4D70-9A0C-4FBE99E60AC6}" srcOrd="0" destOrd="0" parTransId="{1CA96E51-D1F8-4ABF-BDF4-A66503AB75D7}" sibTransId="{226F26A0-154F-4808-9776-A8F07D130B10}"/>
    <dgm:cxn modelId="{7BCA1FFA-ECA7-4500-9C02-37265429760C}" type="presOf" srcId="{A37EC76D-E3E8-49D1-8792-CA13E3615F60}" destId="{1B277C8A-3BA3-46E3-A795-0665ACEFE2BD}" srcOrd="1" destOrd="0" presId="urn:microsoft.com/office/officeart/2005/8/layout/matrix1"/>
    <dgm:cxn modelId="{7F30F8D2-0092-4461-A84A-85449D715FC2}" type="presOf" srcId="{D047DF1E-7CFD-4485-BAA7-3CF6C9E92E08}" destId="{3CD38B8E-05F4-4446-B199-84C8785FA613}" srcOrd="0" destOrd="0" presId="urn:microsoft.com/office/officeart/2005/8/layout/matrix1"/>
    <dgm:cxn modelId="{6EFDB9DC-BA94-4501-9E83-447818B85EAB}" srcId="{627F4D64-51D1-4D70-9A0C-4FBE99E60AC6}" destId="{44FB9134-B527-49F1-AB22-ACE0AFA98CCD}" srcOrd="1" destOrd="0" parTransId="{1FB459E8-D06F-4361-AE3B-E258E92CC124}" sibTransId="{C8B4439A-751C-4783-A96E-1D187AC39632}"/>
    <dgm:cxn modelId="{ADAA459F-5050-456A-933A-FA9505A30F96}" srcId="{627F4D64-51D1-4D70-9A0C-4FBE99E60AC6}" destId="{24675D15-05F0-4BF5-A398-A6A66D143022}" srcOrd="2" destOrd="0" parTransId="{E4FD7AF1-B834-4026-AC97-E0E6CA331487}" sibTransId="{70753E69-5A30-4C18-ACA9-8285612AB49B}"/>
    <dgm:cxn modelId="{F5284ACF-ABD6-446A-B418-99D1F88BAF57}" srcId="{627F4D64-51D1-4D70-9A0C-4FBE99E60AC6}" destId="{D047DF1E-7CFD-4485-BAA7-3CF6C9E92E08}" srcOrd="3" destOrd="0" parTransId="{1E65D14D-044B-40ED-ABBC-6D5C52D5C232}" sibTransId="{8057FCC9-303D-42DD-8CA5-29D8AC0D444A}"/>
    <dgm:cxn modelId="{5B2A41DF-D5E7-4440-B6E1-9CFB3B20DA6C}" type="presOf" srcId="{24675D15-05F0-4BF5-A398-A6A66D143022}" destId="{725D1ED1-6374-4FE7-A41B-1866337371B0}" srcOrd="0" destOrd="0" presId="urn:microsoft.com/office/officeart/2005/8/layout/matrix1"/>
    <dgm:cxn modelId="{3F8DE8A6-6697-44CE-B1C1-195F449AEBFF}" srcId="{627F4D64-51D1-4D70-9A0C-4FBE99E60AC6}" destId="{A37EC76D-E3E8-49D1-8792-CA13E3615F60}" srcOrd="0" destOrd="0" parTransId="{4B9F5976-F4A7-441C-B20A-CEF84818B15B}" sibTransId="{5D1C3FFD-94FB-49F3-8399-252492C46D89}"/>
    <dgm:cxn modelId="{7C8BACDA-BC9C-4AC5-B0BA-1D575C7083CD}" type="presOf" srcId="{44FB9134-B527-49F1-AB22-ACE0AFA98CCD}" destId="{7CC25EDD-F4CE-4B7C-AEE1-CC691AE60DFD}" srcOrd="0" destOrd="0" presId="urn:microsoft.com/office/officeart/2005/8/layout/matrix1"/>
    <dgm:cxn modelId="{02064383-75F5-46EE-95ED-369CA05252DC}" type="presOf" srcId="{44FB9134-B527-49F1-AB22-ACE0AFA98CCD}" destId="{47159FB3-39B4-49E9-84E3-6FC6C91CEC2E}" srcOrd="1" destOrd="0" presId="urn:microsoft.com/office/officeart/2005/8/layout/matrix1"/>
    <dgm:cxn modelId="{9890591E-83AE-4E62-A460-FCD3C68716A9}" type="presOf" srcId="{24675D15-05F0-4BF5-A398-A6A66D143022}" destId="{656F52AE-7B57-40A6-9FDA-80228AF4210A}" srcOrd="1" destOrd="0" presId="urn:microsoft.com/office/officeart/2005/8/layout/matrix1"/>
    <dgm:cxn modelId="{66DE6D02-5971-4A84-8218-9C65FDFC48B2}" type="presOf" srcId="{D047DF1E-7CFD-4485-BAA7-3CF6C9E92E08}" destId="{F1E085D0-9C03-4A89-AAEB-900A8794B665}" srcOrd="1" destOrd="0" presId="urn:microsoft.com/office/officeart/2005/8/layout/matrix1"/>
    <dgm:cxn modelId="{6DA04903-E3A0-4A54-88FD-3CE40AE8CEF6}" type="presOf" srcId="{627F4D64-51D1-4D70-9A0C-4FBE99E60AC6}" destId="{A6B19552-5E4B-4634-BC07-37452B365C8E}" srcOrd="0" destOrd="0" presId="urn:microsoft.com/office/officeart/2005/8/layout/matrix1"/>
    <dgm:cxn modelId="{9E748EA1-D793-4C82-85B3-5AA62752463B}" type="presOf" srcId="{C455130E-CAD3-47E2-9549-6EED0FC64B01}" destId="{B27A5327-6EF1-4D6B-89D5-07A244624595}" srcOrd="0" destOrd="0" presId="urn:microsoft.com/office/officeart/2005/8/layout/matrix1"/>
    <dgm:cxn modelId="{6F541355-6389-479D-B0D9-AAE0E38A7ABB}" type="presOf" srcId="{A37EC76D-E3E8-49D1-8792-CA13E3615F60}" destId="{FE79BE95-47C7-43EE-948E-CC4E866A667F}" srcOrd="0" destOrd="0" presId="urn:microsoft.com/office/officeart/2005/8/layout/matrix1"/>
    <dgm:cxn modelId="{E734DF34-779A-4362-8F20-1518C43CFA79}" type="presParOf" srcId="{B27A5327-6EF1-4D6B-89D5-07A244624595}" destId="{B32E22B5-8FC0-48C3-B853-B9A9D6D077F8}" srcOrd="0" destOrd="0" presId="urn:microsoft.com/office/officeart/2005/8/layout/matrix1"/>
    <dgm:cxn modelId="{65E7102E-7CD1-49B2-B3A5-7B7FB7D2BFEB}" type="presParOf" srcId="{B32E22B5-8FC0-48C3-B853-B9A9D6D077F8}" destId="{FE79BE95-47C7-43EE-948E-CC4E866A667F}" srcOrd="0" destOrd="0" presId="urn:microsoft.com/office/officeart/2005/8/layout/matrix1"/>
    <dgm:cxn modelId="{A778F0A9-23B3-4589-B4F0-94340916167F}" type="presParOf" srcId="{B32E22B5-8FC0-48C3-B853-B9A9D6D077F8}" destId="{1B277C8A-3BA3-46E3-A795-0665ACEFE2BD}" srcOrd="1" destOrd="0" presId="urn:microsoft.com/office/officeart/2005/8/layout/matrix1"/>
    <dgm:cxn modelId="{34EAD9C8-91AE-41BE-A493-1A886135489B}" type="presParOf" srcId="{B32E22B5-8FC0-48C3-B853-B9A9D6D077F8}" destId="{7CC25EDD-F4CE-4B7C-AEE1-CC691AE60DFD}" srcOrd="2" destOrd="0" presId="urn:microsoft.com/office/officeart/2005/8/layout/matrix1"/>
    <dgm:cxn modelId="{41FAD323-EB17-457B-A60A-4AB6A8BE151B}" type="presParOf" srcId="{B32E22B5-8FC0-48C3-B853-B9A9D6D077F8}" destId="{47159FB3-39B4-49E9-84E3-6FC6C91CEC2E}" srcOrd="3" destOrd="0" presId="urn:microsoft.com/office/officeart/2005/8/layout/matrix1"/>
    <dgm:cxn modelId="{70B5DCED-D519-469A-B628-94F802BB1370}" type="presParOf" srcId="{B32E22B5-8FC0-48C3-B853-B9A9D6D077F8}" destId="{725D1ED1-6374-4FE7-A41B-1866337371B0}" srcOrd="4" destOrd="0" presId="urn:microsoft.com/office/officeart/2005/8/layout/matrix1"/>
    <dgm:cxn modelId="{DE5453EA-E503-48E1-8E98-C00C962D4A9B}" type="presParOf" srcId="{B32E22B5-8FC0-48C3-B853-B9A9D6D077F8}" destId="{656F52AE-7B57-40A6-9FDA-80228AF4210A}" srcOrd="5" destOrd="0" presId="urn:microsoft.com/office/officeart/2005/8/layout/matrix1"/>
    <dgm:cxn modelId="{B08E451B-CDC1-4421-8ED3-AE3C770A1EE2}" type="presParOf" srcId="{B32E22B5-8FC0-48C3-B853-B9A9D6D077F8}" destId="{3CD38B8E-05F4-4446-B199-84C8785FA613}" srcOrd="6" destOrd="0" presId="urn:microsoft.com/office/officeart/2005/8/layout/matrix1"/>
    <dgm:cxn modelId="{BA3BC04A-95D5-4B29-9EE3-3725476D555F}" type="presParOf" srcId="{B32E22B5-8FC0-48C3-B853-B9A9D6D077F8}" destId="{F1E085D0-9C03-4A89-AAEB-900A8794B665}" srcOrd="7" destOrd="0" presId="urn:microsoft.com/office/officeart/2005/8/layout/matrix1"/>
    <dgm:cxn modelId="{369A7DA2-7947-40D9-82D9-9CB5A5BA157C}" type="presParOf" srcId="{B27A5327-6EF1-4D6B-89D5-07A244624595}" destId="{A6B19552-5E4B-4634-BC07-37452B365C8E}" srcOrd="1" destOrd="0" presId="urn:microsoft.com/office/officeart/2005/8/layout/matrix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BB03B11-F31F-4865-9019-9F2E50A365B7}" type="doc">
      <dgm:prSet loTypeId="urn:microsoft.com/office/officeart/2005/8/layout/arrow2" loCatId="process" qsTypeId="urn:microsoft.com/office/officeart/2005/8/quickstyle/simple1" qsCatId="simple" csTypeId="urn:microsoft.com/office/officeart/2005/8/colors/accent1_2" csCatId="accent1" phldr="1"/>
      <dgm:spPr/>
    </dgm:pt>
    <dgm:pt modelId="{6A35C26B-C6D4-469C-B546-69E9D5791AE5}">
      <dgm:prSet phldrT="[文本]" custT="1"/>
      <dgm:spPr/>
      <dgm:t>
        <a:bodyPr/>
        <a:lstStyle/>
        <a:p>
          <a:pPr algn="l"/>
          <a:r>
            <a:rPr lang="en-US" altLang="zh-CN" sz="2000" dirty="0">
              <a:latin typeface="Times New Roman" pitchFamily="18" charset="0"/>
              <a:cs typeface="Times New Roman" pitchFamily="18" charset="0"/>
            </a:rPr>
            <a:t>MMX</a:t>
          </a:r>
        </a:p>
        <a:p>
          <a:pPr algn="l"/>
          <a:r>
            <a:rPr lang="en-US" altLang="zh-CN" sz="1600" dirty="0">
              <a:latin typeface="Times New Roman" pitchFamily="18" charset="0"/>
              <a:cs typeface="Times New Roman" pitchFamily="18" charset="0"/>
            </a:rPr>
            <a:t>Multi Media </a:t>
          </a:r>
          <a:r>
            <a:rPr lang="en-US" altLang="zh-CN" sz="1600" dirty="0" err="1">
              <a:latin typeface="Times New Roman" pitchFamily="18" charset="0"/>
              <a:cs typeface="Times New Roman" pitchFamily="18" charset="0"/>
            </a:rPr>
            <a:t>eXtension</a:t>
          </a:r>
          <a:r>
            <a:rPr lang="en-US" altLang="zh-CN" sz="1600" dirty="0">
              <a:latin typeface="Times New Roman" pitchFamily="18" charset="0"/>
              <a:cs typeface="Times New Roman" pitchFamily="18" charset="0"/>
            </a:rPr>
            <a:t> 1997</a:t>
          </a:r>
          <a:endParaRPr lang="zh-CN" altLang="en-US" sz="1600" dirty="0">
            <a:latin typeface="Times New Roman" pitchFamily="18" charset="0"/>
            <a:cs typeface="Times New Roman" pitchFamily="18" charset="0"/>
          </a:endParaRPr>
        </a:p>
      </dgm:t>
    </dgm:pt>
    <dgm:pt modelId="{53403443-BAD7-4E9A-A7F8-6B61901AF03E}" type="parTrans" cxnId="{075CB95B-A0CC-43BF-82C0-7D8932F1313B}">
      <dgm:prSet/>
      <dgm:spPr/>
      <dgm:t>
        <a:bodyPr/>
        <a:lstStyle/>
        <a:p>
          <a:endParaRPr lang="zh-CN" altLang="en-US">
            <a:latin typeface="Times New Roman" pitchFamily="18" charset="0"/>
            <a:cs typeface="Times New Roman" pitchFamily="18" charset="0"/>
          </a:endParaRPr>
        </a:p>
      </dgm:t>
    </dgm:pt>
    <dgm:pt modelId="{C8509AF2-8593-4F9A-B900-B14B88E53CE3}" type="sibTrans" cxnId="{075CB95B-A0CC-43BF-82C0-7D8932F1313B}">
      <dgm:prSet/>
      <dgm:spPr/>
      <dgm:t>
        <a:bodyPr/>
        <a:lstStyle/>
        <a:p>
          <a:endParaRPr lang="zh-CN" altLang="en-US">
            <a:latin typeface="Times New Roman" pitchFamily="18" charset="0"/>
            <a:cs typeface="Times New Roman" pitchFamily="18" charset="0"/>
          </a:endParaRPr>
        </a:p>
      </dgm:t>
    </dgm:pt>
    <dgm:pt modelId="{7D3364D6-1C3E-4029-A9A3-5558FBF8EEB9}">
      <dgm:prSet phldrT="[文本]" custT="1"/>
      <dgm:spPr/>
      <dgm:t>
        <a:bodyPr/>
        <a:lstStyle/>
        <a:p>
          <a:r>
            <a:rPr lang="en-US" altLang="zh-CN" sz="2000" dirty="0">
              <a:latin typeface="Times New Roman" pitchFamily="18" charset="0"/>
              <a:cs typeface="Times New Roman" pitchFamily="18" charset="0"/>
            </a:rPr>
            <a:t>SSE</a:t>
          </a:r>
        </a:p>
        <a:p>
          <a:r>
            <a:rPr lang="en-US" altLang="zh-CN" sz="1600" dirty="0">
              <a:latin typeface="Times New Roman" pitchFamily="18" charset="0"/>
              <a:cs typeface="Times New Roman" pitchFamily="18" charset="0"/>
            </a:rPr>
            <a:t>Streaming SIMD Extensions 1999</a:t>
          </a:r>
          <a:endParaRPr lang="zh-CN" altLang="en-US" sz="1600" dirty="0">
            <a:latin typeface="Times New Roman" pitchFamily="18" charset="0"/>
            <a:cs typeface="Times New Roman" pitchFamily="18" charset="0"/>
          </a:endParaRPr>
        </a:p>
      </dgm:t>
    </dgm:pt>
    <dgm:pt modelId="{7AA48CAB-457F-4706-A8E0-E62F5804A085}" type="parTrans" cxnId="{E17CE224-E082-48D2-935E-87488B87DFF3}">
      <dgm:prSet/>
      <dgm:spPr/>
      <dgm:t>
        <a:bodyPr/>
        <a:lstStyle/>
        <a:p>
          <a:endParaRPr lang="zh-CN" altLang="en-US">
            <a:latin typeface="Times New Roman" pitchFamily="18" charset="0"/>
            <a:cs typeface="Times New Roman" pitchFamily="18" charset="0"/>
          </a:endParaRPr>
        </a:p>
      </dgm:t>
    </dgm:pt>
    <dgm:pt modelId="{423920F8-B441-4D70-96FE-CCB8DFCF798B}" type="sibTrans" cxnId="{E17CE224-E082-48D2-935E-87488B87DFF3}">
      <dgm:prSet/>
      <dgm:spPr/>
      <dgm:t>
        <a:bodyPr/>
        <a:lstStyle/>
        <a:p>
          <a:endParaRPr lang="zh-CN" altLang="en-US">
            <a:latin typeface="Times New Roman" pitchFamily="18" charset="0"/>
            <a:cs typeface="Times New Roman" pitchFamily="18" charset="0"/>
          </a:endParaRPr>
        </a:p>
      </dgm:t>
    </dgm:pt>
    <dgm:pt modelId="{A20EB784-32F7-4D28-8D20-3B14EC4429A4}">
      <dgm:prSet phldrT="[文本]" custT="1"/>
      <dgm:spPr/>
      <dgm:t>
        <a:bodyPr/>
        <a:lstStyle/>
        <a:p>
          <a:r>
            <a:rPr lang="en-US" altLang="zh-CN" sz="2400" dirty="0">
              <a:latin typeface="Times New Roman" pitchFamily="18" charset="0"/>
              <a:cs typeface="Times New Roman" pitchFamily="18" charset="0"/>
            </a:rPr>
            <a:t>AVX</a:t>
          </a:r>
        </a:p>
        <a:p>
          <a:r>
            <a:rPr lang="en-US" altLang="zh-CN" sz="1800" dirty="0">
              <a:latin typeface="Times New Roman" pitchFamily="18" charset="0"/>
              <a:cs typeface="Times New Roman" pitchFamily="18" charset="0"/>
            </a:rPr>
            <a:t>Advanced Vector </a:t>
          </a:r>
          <a:r>
            <a:rPr lang="en-US" altLang="zh-CN" sz="1800" dirty="0" err="1" smtClean="0">
              <a:latin typeface="Times New Roman" pitchFamily="18" charset="0"/>
              <a:cs typeface="Times New Roman" pitchFamily="18" charset="0"/>
            </a:rPr>
            <a:t>eXtensions</a:t>
          </a:r>
          <a:endParaRPr lang="en-US" altLang="zh-CN" sz="1800" dirty="0" smtClean="0">
            <a:latin typeface="Times New Roman" pitchFamily="18" charset="0"/>
            <a:cs typeface="Times New Roman" pitchFamily="18" charset="0"/>
          </a:endParaRPr>
        </a:p>
        <a:p>
          <a:r>
            <a:rPr lang="en-US" altLang="zh-CN" sz="1800" dirty="0" smtClean="0">
              <a:latin typeface="Times New Roman" pitchFamily="18" charset="0"/>
              <a:cs typeface="Times New Roman" pitchFamily="18" charset="0"/>
            </a:rPr>
            <a:t>2011</a:t>
          </a:r>
          <a:endParaRPr lang="zh-CN" altLang="en-US" sz="1800" dirty="0">
            <a:latin typeface="Times New Roman" pitchFamily="18" charset="0"/>
            <a:cs typeface="Times New Roman" pitchFamily="18" charset="0"/>
          </a:endParaRPr>
        </a:p>
      </dgm:t>
    </dgm:pt>
    <dgm:pt modelId="{E160D483-19C5-4334-9B38-204C781298E3}" type="parTrans" cxnId="{3693D658-FB7C-4A5E-B107-8988534D563C}">
      <dgm:prSet/>
      <dgm:spPr/>
      <dgm:t>
        <a:bodyPr/>
        <a:lstStyle/>
        <a:p>
          <a:endParaRPr lang="zh-CN" altLang="en-US">
            <a:latin typeface="Times New Roman" pitchFamily="18" charset="0"/>
            <a:cs typeface="Times New Roman" pitchFamily="18" charset="0"/>
          </a:endParaRPr>
        </a:p>
      </dgm:t>
    </dgm:pt>
    <dgm:pt modelId="{37E94D62-884B-4D0C-B679-E937C5362461}" type="sibTrans" cxnId="{3693D658-FB7C-4A5E-B107-8988534D563C}">
      <dgm:prSet/>
      <dgm:spPr/>
      <dgm:t>
        <a:bodyPr/>
        <a:lstStyle/>
        <a:p>
          <a:endParaRPr lang="zh-CN" altLang="en-US">
            <a:latin typeface="Times New Roman" pitchFamily="18" charset="0"/>
            <a:cs typeface="Times New Roman" pitchFamily="18" charset="0"/>
          </a:endParaRPr>
        </a:p>
      </dgm:t>
    </dgm:pt>
    <dgm:pt modelId="{3E5E6496-436A-4AEB-A09B-D76DEB6191E5}">
      <dgm:prSet phldrT="[文本]" custT="1"/>
      <dgm:spPr/>
      <dgm:t>
        <a:bodyPr/>
        <a:lstStyle/>
        <a:p>
          <a:r>
            <a:rPr lang="en-US" altLang="zh-CN" sz="2800" dirty="0" err="1">
              <a:latin typeface="Times New Roman" pitchFamily="18" charset="0"/>
              <a:cs typeface="Times New Roman" pitchFamily="18" charset="0"/>
            </a:rPr>
            <a:t>OpenCL</a:t>
          </a:r>
          <a:endParaRPr lang="en-US" altLang="zh-CN" sz="2800" dirty="0">
            <a:latin typeface="Times New Roman" pitchFamily="18" charset="0"/>
            <a:cs typeface="Times New Roman" pitchFamily="18" charset="0"/>
          </a:endParaRPr>
        </a:p>
        <a:p>
          <a:r>
            <a:rPr lang="en-US" altLang="zh-CN" sz="2000" dirty="0">
              <a:latin typeface="Times New Roman" pitchFamily="18" charset="0"/>
              <a:cs typeface="Times New Roman" pitchFamily="18" charset="0"/>
            </a:rPr>
            <a:t>Open Computing Language  </a:t>
          </a:r>
          <a:endParaRPr lang="en-US" altLang="zh-CN" sz="2000" dirty="0" smtClean="0">
            <a:latin typeface="Times New Roman" pitchFamily="18" charset="0"/>
            <a:cs typeface="Times New Roman" pitchFamily="18" charset="0"/>
          </a:endParaRPr>
        </a:p>
        <a:p>
          <a:r>
            <a:rPr lang="en-US" altLang="zh-CN" sz="2000" dirty="0" smtClean="0">
              <a:latin typeface="Times New Roman" pitchFamily="18" charset="0"/>
              <a:cs typeface="Times New Roman" pitchFamily="18" charset="0"/>
            </a:rPr>
            <a:t>for CPU</a:t>
          </a:r>
        </a:p>
        <a:p>
          <a:r>
            <a:rPr lang="en-US" altLang="zh-CN" sz="2000" dirty="0" smtClean="0">
              <a:latin typeface="Times New Roman" pitchFamily="18" charset="0"/>
              <a:cs typeface="Times New Roman" pitchFamily="18" charset="0"/>
            </a:rPr>
            <a:t>2011</a:t>
          </a:r>
          <a:endParaRPr lang="zh-CN" altLang="en-US" sz="2000" dirty="0">
            <a:latin typeface="Times New Roman" pitchFamily="18" charset="0"/>
            <a:cs typeface="Times New Roman" pitchFamily="18" charset="0"/>
          </a:endParaRPr>
        </a:p>
      </dgm:t>
    </dgm:pt>
    <dgm:pt modelId="{12B870B3-C4A5-44AF-94BA-4525128E21DB}" type="parTrans" cxnId="{841B901F-7893-4498-9147-D065BC3E138C}">
      <dgm:prSet/>
      <dgm:spPr/>
      <dgm:t>
        <a:bodyPr/>
        <a:lstStyle/>
        <a:p>
          <a:endParaRPr lang="zh-CN" altLang="en-US">
            <a:latin typeface="Times New Roman" pitchFamily="18" charset="0"/>
            <a:cs typeface="Times New Roman" pitchFamily="18" charset="0"/>
          </a:endParaRPr>
        </a:p>
      </dgm:t>
    </dgm:pt>
    <dgm:pt modelId="{DB3B58AE-DF43-4B38-9567-7B07F92B734E}" type="sibTrans" cxnId="{841B901F-7893-4498-9147-D065BC3E138C}">
      <dgm:prSet/>
      <dgm:spPr/>
      <dgm:t>
        <a:bodyPr/>
        <a:lstStyle/>
        <a:p>
          <a:endParaRPr lang="zh-CN" altLang="en-US">
            <a:latin typeface="Times New Roman" pitchFamily="18" charset="0"/>
            <a:cs typeface="Times New Roman" pitchFamily="18" charset="0"/>
          </a:endParaRPr>
        </a:p>
      </dgm:t>
    </dgm:pt>
    <dgm:pt modelId="{9C724BBB-0CEF-455F-AE2E-A634AC87F97E}" type="pres">
      <dgm:prSet presAssocID="{FBB03B11-F31F-4865-9019-9F2E50A365B7}" presName="arrowDiagram" presStyleCnt="0">
        <dgm:presLayoutVars>
          <dgm:chMax val="5"/>
          <dgm:dir/>
          <dgm:resizeHandles val="exact"/>
        </dgm:presLayoutVars>
      </dgm:prSet>
      <dgm:spPr/>
    </dgm:pt>
    <dgm:pt modelId="{D50F70CE-37CC-418A-B13F-F372D75E5DEF}" type="pres">
      <dgm:prSet presAssocID="{FBB03B11-F31F-4865-9019-9F2E50A365B7}" presName="arrow" presStyleLbl="bgShp" presStyleIdx="0" presStyleCnt="1" custScaleX="112037" custScaleY="96583" custLinFactNeighborX="-1390" custLinFactNeighborY="2564"/>
      <dgm:spPr/>
    </dgm:pt>
    <dgm:pt modelId="{92566621-23B9-4FDD-823D-9BA60FE02CC0}" type="pres">
      <dgm:prSet presAssocID="{FBB03B11-F31F-4865-9019-9F2E50A365B7}" presName="arrowDiagram4" presStyleCnt="0"/>
      <dgm:spPr/>
    </dgm:pt>
    <dgm:pt modelId="{0B41D2EC-B3F9-4161-A4FC-ECC29144C008}" type="pres">
      <dgm:prSet presAssocID="{6A35C26B-C6D4-469C-B546-69E9D5791AE5}" presName="bullet4a" presStyleLbl="node1" presStyleIdx="0" presStyleCnt="4" custLinFactY="-100000" custLinFactNeighborX="10069" custLinFactNeighborY="-161794"/>
      <dgm:spPr/>
    </dgm:pt>
    <dgm:pt modelId="{298BC04D-3D92-41AB-A14C-0C1119BBDEF5}" type="pres">
      <dgm:prSet presAssocID="{6A35C26B-C6D4-469C-B546-69E9D5791AE5}" presName="textBox4a" presStyleLbl="revTx" presStyleIdx="0" presStyleCnt="4" custScaleY="157519" custLinFactNeighborX="1354" custLinFactNeighborY="-14012">
        <dgm:presLayoutVars>
          <dgm:bulletEnabled val="1"/>
        </dgm:presLayoutVars>
      </dgm:prSet>
      <dgm:spPr/>
      <dgm:t>
        <a:bodyPr/>
        <a:lstStyle/>
        <a:p>
          <a:endParaRPr lang="zh-CN" altLang="en-US"/>
        </a:p>
      </dgm:t>
    </dgm:pt>
    <dgm:pt modelId="{4953F9FF-6602-4B62-B9FA-E54E7EDEE440}" type="pres">
      <dgm:prSet presAssocID="{7D3364D6-1C3E-4029-A9A3-5558FBF8EEB9}" presName="bullet4b" presStyleLbl="node1" presStyleIdx="1" presStyleCnt="4" custLinFactNeighborY="-17370"/>
      <dgm:spPr/>
    </dgm:pt>
    <dgm:pt modelId="{599A1DF4-9F51-4E87-AE52-E5579BE0F11F}" type="pres">
      <dgm:prSet presAssocID="{7D3364D6-1C3E-4029-A9A3-5558FBF8EEB9}" presName="textBox4b" presStyleLbl="revTx" presStyleIdx="1" presStyleCnt="4" custLinFactNeighborX="4412" custLinFactNeighborY="-8921">
        <dgm:presLayoutVars>
          <dgm:bulletEnabled val="1"/>
        </dgm:presLayoutVars>
      </dgm:prSet>
      <dgm:spPr/>
      <dgm:t>
        <a:bodyPr/>
        <a:lstStyle/>
        <a:p>
          <a:endParaRPr lang="zh-CN" altLang="en-US"/>
        </a:p>
      </dgm:t>
    </dgm:pt>
    <dgm:pt modelId="{655B384B-C1BF-44CB-97AB-9F7E28EE3D91}" type="pres">
      <dgm:prSet presAssocID="{A20EB784-32F7-4D28-8D20-3B14EC4429A4}" presName="bullet4c" presStyleLbl="node1" presStyleIdx="2" presStyleCnt="4" custLinFactNeighborX="-17480" custLinFactNeighborY="17480"/>
      <dgm:spPr/>
    </dgm:pt>
    <dgm:pt modelId="{449FE7BA-9522-41B4-A611-A16F6504813A}" type="pres">
      <dgm:prSet presAssocID="{A20EB784-32F7-4D28-8D20-3B14EC4429A4}" presName="textBox4c" presStyleLbl="revTx" presStyleIdx="2" presStyleCnt="4" custLinFactNeighborY="-3000">
        <dgm:presLayoutVars>
          <dgm:bulletEnabled val="1"/>
        </dgm:presLayoutVars>
      </dgm:prSet>
      <dgm:spPr/>
      <dgm:t>
        <a:bodyPr/>
        <a:lstStyle/>
        <a:p>
          <a:endParaRPr lang="zh-CN" altLang="en-US"/>
        </a:p>
      </dgm:t>
    </dgm:pt>
    <dgm:pt modelId="{04DBFDE5-6BB2-446E-87B5-019E0B1A0ABC}" type="pres">
      <dgm:prSet presAssocID="{3E5E6496-436A-4AEB-A09B-D76DEB6191E5}" presName="bullet4d" presStyleLbl="node1" presStyleIdx="3" presStyleCnt="4" custLinFactNeighborX="-3262" custLinFactNeighborY="6524"/>
      <dgm:spPr/>
    </dgm:pt>
    <dgm:pt modelId="{BF916D6C-A7E7-4BC2-87EC-CCBA69008918}" type="pres">
      <dgm:prSet presAssocID="{3E5E6496-436A-4AEB-A09B-D76DEB6191E5}" presName="textBox4d" presStyleLbl="revTx" presStyleIdx="3" presStyleCnt="4" custScaleX="115256" custLinFactNeighborX="8824">
        <dgm:presLayoutVars>
          <dgm:bulletEnabled val="1"/>
        </dgm:presLayoutVars>
      </dgm:prSet>
      <dgm:spPr/>
      <dgm:t>
        <a:bodyPr/>
        <a:lstStyle/>
        <a:p>
          <a:endParaRPr lang="zh-CN" altLang="en-US"/>
        </a:p>
      </dgm:t>
    </dgm:pt>
  </dgm:ptLst>
  <dgm:cxnLst>
    <dgm:cxn modelId="{E17CE224-E082-48D2-935E-87488B87DFF3}" srcId="{FBB03B11-F31F-4865-9019-9F2E50A365B7}" destId="{7D3364D6-1C3E-4029-A9A3-5558FBF8EEB9}" srcOrd="1" destOrd="0" parTransId="{7AA48CAB-457F-4706-A8E0-E62F5804A085}" sibTransId="{423920F8-B441-4D70-96FE-CCB8DFCF798B}"/>
    <dgm:cxn modelId="{46A4FA93-B169-46E7-8219-46AA0D855023}" type="presOf" srcId="{7D3364D6-1C3E-4029-A9A3-5558FBF8EEB9}" destId="{599A1DF4-9F51-4E87-AE52-E5579BE0F11F}" srcOrd="0" destOrd="0" presId="urn:microsoft.com/office/officeart/2005/8/layout/arrow2"/>
    <dgm:cxn modelId="{92A8296B-288E-4C31-9D06-3A17CD1DA72F}" type="presOf" srcId="{3E5E6496-436A-4AEB-A09B-D76DEB6191E5}" destId="{BF916D6C-A7E7-4BC2-87EC-CCBA69008918}" srcOrd="0" destOrd="0" presId="urn:microsoft.com/office/officeart/2005/8/layout/arrow2"/>
    <dgm:cxn modelId="{21C53D7F-E5E6-41CB-8EDB-4D6B3AAEB43C}" type="presOf" srcId="{FBB03B11-F31F-4865-9019-9F2E50A365B7}" destId="{9C724BBB-0CEF-455F-AE2E-A634AC87F97E}" srcOrd="0" destOrd="0" presId="urn:microsoft.com/office/officeart/2005/8/layout/arrow2"/>
    <dgm:cxn modelId="{2BD383D2-EA1A-4825-AECC-01005015D1D2}" type="presOf" srcId="{A20EB784-32F7-4D28-8D20-3B14EC4429A4}" destId="{449FE7BA-9522-41B4-A611-A16F6504813A}" srcOrd="0" destOrd="0" presId="urn:microsoft.com/office/officeart/2005/8/layout/arrow2"/>
    <dgm:cxn modelId="{3693D658-FB7C-4A5E-B107-8988534D563C}" srcId="{FBB03B11-F31F-4865-9019-9F2E50A365B7}" destId="{A20EB784-32F7-4D28-8D20-3B14EC4429A4}" srcOrd="2" destOrd="0" parTransId="{E160D483-19C5-4334-9B38-204C781298E3}" sibTransId="{37E94D62-884B-4D0C-B679-E937C5362461}"/>
    <dgm:cxn modelId="{075CB95B-A0CC-43BF-82C0-7D8932F1313B}" srcId="{FBB03B11-F31F-4865-9019-9F2E50A365B7}" destId="{6A35C26B-C6D4-469C-B546-69E9D5791AE5}" srcOrd="0" destOrd="0" parTransId="{53403443-BAD7-4E9A-A7F8-6B61901AF03E}" sibTransId="{C8509AF2-8593-4F9A-B900-B14B88E53CE3}"/>
    <dgm:cxn modelId="{E71E19B6-6F29-4103-A5F2-763DB174DD25}" type="presOf" srcId="{6A35C26B-C6D4-469C-B546-69E9D5791AE5}" destId="{298BC04D-3D92-41AB-A14C-0C1119BBDEF5}" srcOrd="0" destOrd="0" presId="urn:microsoft.com/office/officeart/2005/8/layout/arrow2"/>
    <dgm:cxn modelId="{841B901F-7893-4498-9147-D065BC3E138C}" srcId="{FBB03B11-F31F-4865-9019-9F2E50A365B7}" destId="{3E5E6496-436A-4AEB-A09B-D76DEB6191E5}" srcOrd="3" destOrd="0" parTransId="{12B870B3-C4A5-44AF-94BA-4525128E21DB}" sibTransId="{DB3B58AE-DF43-4B38-9567-7B07F92B734E}"/>
    <dgm:cxn modelId="{D43063F6-F87B-4887-B55A-CABE201F1D94}" type="presParOf" srcId="{9C724BBB-0CEF-455F-AE2E-A634AC87F97E}" destId="{D50F70CE-37CC-418A-B13F-F372D75E5DEF}" srcOrd="0" destOrd="0" presId="urn:microsoft.com/office/officeart/2005/8/layout/arrow2"/>
    <dgm:cxn modelId="{844F6EBB-D297-4575-ABAF-8D030A5B808B}" type="presParOf" srcId="{9C724BBB-0CEF-455F-AE2E-A634AC87F97E}" destId="{92566621-23B9-4FDD-823D-9BA60FE02CC0}" srcOrd="1" destOrd="0" presId="urn:microsoft.com/office/officeart/2005/8/layout/arrow2"/>
    <dgm:cxn modelId="{52AB0C43-0AC2-4C01-844E-0C06940DE22F}" type="presParOf" srcId="{92566621-23B9-4FDD-823D-9BA60FE02CC0}" destId="{0B41D2EC-B3F9-4161-A4FC-ECC29144C008}" srcOrd="0" destOrd="0" presId="urn:microsoft.com/office/officeart/2005/8/layout/arrow2"/>
    <dgm:cxn modelId="{858C4A6E-FA0A-45C7-86C8-3DA3CDE54578}" type="presParOf" srcId="{92566621-23B9-4FDD-823D-9BA60FE02CC0}" destId="{298BC04D-3D92-41AB-A14C-0C1119BBDEF5}" srcOrd="1" destOrd="0" presId="urn:microsoft.com/office/officeart/2005/8/layout/arrow2"/>
    <dgm:cxn modelId="{97B6EEEA-BD68-43D5-83B4-D65E4A44DEE9}" type="presParOf" srcId="{92566621-23B9-4FDD-823D-9BA60FE02CC0}" destId="{4953F9FF-6602-4B62-B9FA-E54E7EDEE440}" srcOrd="2" destOrd="0" presId="urn:microsoft.com/office/officeart/2005/8/layout/arrow2"/>
    <dgm:cxn modelId="{AC7BCF99-E92A-40F8-AE3D-E22E3C5658F1}" type="presParOf" srcId="{92566621-23B9-4FDD-823D-9BA60FE02CC0}" destId="{599A1DF4-9F51-4E87-AE52-E5579BE0F11F}" srcOrd="3" destOrd="0" presId="urn:microsoft.com/office/officeart/2005/8/layout/arrow2"/>
    <dgm:cxn modelId="{5001A55E-C20D-430B-A304-E6F738C9F691}" type="presParOf" srcId="{92566621-23B9-4FDD-823D-9BA60FE02CC0}" destId="{655B384B-C1BF-44CB-97AB-9F7E28EE3D91}" srcOrd="4" destOrd="0" presId="urn:microsoft.com/office/officeart/2005/8/layout/arrow2"/>
    <dgm:cxn modelId="{66C2C451-E488-4C58-9458-D5C1B3B7AC52}" type="presParOf" srcId="{92566621-23B9-4FDD-823D-9BA60FE02CC0}" destId="{449FE7BA-9522-41B4-A611-A16F6504813A}" srcOrd="5" destOrd="0" presId="urn:microsoft.com/office/officeart/2005/8/layout/arrow2"/>
    <dgm:cxn modelId="{D73F3A52-733F-4BBB-A392-09E220B9B1FB}" type="presParOf" srcId="{92566621-23B9-4FDD-823D-9BA60FE02CC0}" destId="{04DBFDE5-6BB2-446E-87B5-019E0B1A0ABC}" srcOrd="6" destOrd="0" presId="urn:microsoft.com/office/officeart/2005/8/layout/arrow2"/>
    <dgm:cxn modelId="{DE1FE6F3-0A67-42D2-AF5B-300FA11469B6}" type="presParOf" srcId="{92566621-23B9-4FDD-823D-9BA60FE02CC0}" destId="{BF916D6C-A7E7-4BC2-87EC-CCBA69008918}" srcOrd="7"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BB03B11-F31F-4865-9019-9F2E50A365B7}" type="doc">
      <dgm:prSet loTypeId="urn:microsoft.com/office/officeart/2005/8/layout/arrow2" loCatId="process" qsTypeId="urn:microsoft.com/office/officeart/2005/8/quickstyle/simple1" qsCatId="simple" csTypeId="urn:microsoft.com/office/officeart/2005/8/colors/accent1_2" csCatId="accent1" phldr="1"/>
      <dgm:spPr/>
    </dgm:pt>
    <dgm:pt modelId="{26257DAC-6010-4DBF-A897-DDD8162A8D45}">
      <dgm:prSet phldrT="[文本]" custT="1"/>
      <dgm:spPr/>
      <dgm:t>
        <a:bodyPr/>
        <a:lstStyle/>
        <a:p>
          <a:r>
            <a:rPr lang="en-US" altLang="zh-CN" sz="2000" dirty="0">
              <a:latin typeface="Times New Roman" pitchFamily="18" charset="0"/>
              <a:cs typeface="Times New Roman" pitchFamily="18" charset="0"/>
            </a:rPr>
            <a:t>Assembly</a:t>
          </a:r>
        </a:p>
        <a:p>
          <a:r>
            <a:rPr lang="en-US" altLang="zh-CN" sz="1600" dirty="0">
              <a:latin typeface="Times New Roman" pitchFamily="18" charset="0"/>
              <a:cs typeface="Times New Roman" pitchFamily="18" charset="0"/>
            </a:rPr>
            <a:t>ARB Vertex Program   </a:t>
          </a:r>
          <a:endParaRPr lang="en-US" altLang="zh-CN" sz="1600" dirty="0" smtClean="0">
            <a:latin typeface="Times New Roman" pitchFamily="18" charset="0"/>
            <a:cs typeface="Times New Roman" pitchFamily="18" charset="0"/>
          </a:endParaRPr>
        </a:p>
        <a:p>
          <a:r>
            <a:rPr lang="en-US" altLang="zh-CN" sz="1600" dirty="0" smtClean="0">
              <a:latin typeface="Times New Roman" pitchFamily="18" charset="0"/>
              <a:cs typeface="Times New Roman" pitchFamily="18" charset="0"/>
            </a:rPr>
            <a:t>2002</a:t>
          </a:r>
          <a:endParaRPr lang="zh-CN" altLang="en-US" sz="1600" dirty="0">
            <a:latin typeface="Times New Roman" pitchFamily="18" charset="0"/>
            <a:cs typeface="Times New Roman" pitchFamily="18" charset="0"/>
          </a:endParaRPr>
        </a:p>
      </dgm:t>
    </dgm:pt>
    <dgm:pt modelId="{F85B73F1-B69D-4787-BE2E-36E04565010A}" type="parTrans" cxnId="{86241AFF-C764-4CEF-B4B5-DA9C269A421D}">
      <dgm:prSet/>
      <dgm:spPr/>
      <dgm:t>
        <a:bodyPr/>
        <a:lstStyle/>
        <a:p>
          <a:endParaRPr lang="zh-CN" altLang="en-US">
            <a:latin typeface="Times New Roman" pitchFamily="18" charset="0"/>
            <a:cs typeface="Times New Roman" pitchFamily="18" charset="0"/>
          </a:endParaRPr>
        </a:p>
      </dgm:t>
    </dgm:pt>
    <dgm:pt modelId="{58C0DB43-A012-44F1-ADBA-090D05F3E4B9}" type="sibTrans" cxnId="{86241AFF-C764-4CEF-B4B5-DA9C269A421D}">
      <dgm:prSet/>
      <dgm:spPr/>
      <dgm:t>
        <a:bodyPr/>
        <a:lstStyle/>
        <a:p>
          <a:endParaRPr lang="zh-CN" altLang="en-US">
            <a:latin typeface="Times New Roman" pitchFamily="18" charset="0"/>
            <a:cs typeface="Times New Roman" pitchFamily="18" charset="0"/>
          </a:endParaRPr>
        </a:p>
      </dgm:t>
    </dgm:pt>
    <dgm:pt modelId="{6A35C26B-C6D4-469C-B546-69E9D5791AE5}">
      <dgm:prSet phldrT="[文本]" custT="1"/>
      <dgm:spPr/>
      <dgm:t>
        <a:bodyPr/>
        <a:lstStyle/>
        <a:p>
          <a:pPr algn="l"/>
          <a:r>
            <a:rPr lang="en-US" altLang="zh-CN" sz="2000" dirty="0">
              <a:latin typeface="Times New Roman" pitchFamily="18" charset="0"/>
              <a:cs typeface="Times New Roman" pitchFamily="18" charset="0"/>
            </a:rPr>
            <a:t>GLSL</a:t>
          </a:r>
        </a:p>
        <a:p>
          <a:pPr algn="l"/>
          <a:r>
            <a:rPr lang="en-US" altLang="zh-CN" sz="1600" dirty="0">
              <a:latin typeface="Times New Roman" pitchFamily="18" charset="0"/>
              <a:cs typeface="Times New Roman" pitchFamily="18" charset="0"/>
            </a:rPr>
            <a:t>OpenGL Shading Language </a:t>
          </a:r>
          <a:endParaRPr lang="en-US" altLang="zh-CN" sz="1600" dirty="0" smtClean="0">
            <a:latin typeface="Times New Roman" pitchFamily="18" charset="0"/>
            <a:cs typeface="Times New Roman" pitchFamily="18" charset="0"/>
          </a:endParaRPr>
        </a:p>
        <a:p>
          <a:pPr algn="l"/>
          <a:r>
            <a:rPr lang="en-US" altLang="zh-CN" sz="1600" dirty="0" smtClean="0">
              <a:latin typeface="Times New Roman" pitchFamily="18" charset="0"/>
              <a:cs typeface="Times New Roman" pitchFamily="18" charset="0"/>
            </a:rPr>
            <a:t>2004</a:t>
          </a:r>
          <a:endParaRPr lang="zh-CN" altLang="en-US" sz="1600" dirty="0">
            <a:latin typeface="Times New Roman" pitchFamily="18" charset="0"/>
            <a:cs typeface="Times New Roman" pitchFamily="18" charset="0"/>
          </a:endParaRPr>
        </a:p>
      </dgm:t>
    </dgm:pt>
    <dgm:pt modelId="{53403443-BAD7-4E9A-A7F8-6B61901AF03E}" type="parTrans" cxnId="{075CB95B-A0CC-43BF-82C0-7D8932F1313B}">
      <dgm:prSet/>
      <dgm:spPr/>
      <dgm:t>
        <a:bodyPr/>
        <a:lstStyle/>
        <a:p>
          <a:endParaRPr lang="zh-CN" altLang="en-US">
            <a:latin typeface="Times New Roman" pitchFamily="18" charset="0"/>
            <a:cs typeface="Times New Roman" pitchFamily="18" charset="0"/>
          </a:endParaRPr>
        </a:p>
      </dgm:t>
    </dgm:pt>
    <dgm:pt modelId="{C8509AF2-8593-4F9A-B900-B14B88E53CE3}" type="sibTrans" cxnId="{075CB95B-A0CC-43BF-82C0-7D8932F1313B}">
      <dgm:prSet/>
      <dgm:spPr/>
      <dgm:t>
        <a:bodyPr/>
        <a:lstStyle/>
        <a:p>
          <a:endParaRPr lang="zh-CN" altLang="en-US">
            <a:latin typeface="Times New Roman" pitchFamily="18" charset="0"/>
            <a:cs typeface="Times New Roman" pitchFamily="18" charset="0"/>
          </a:endParaRPr>
        </a:p>
      </dgm:t>
    </dgm:pt>
    <dgm:pt modelId="{7D3364D6-1C3E-4029-A9A3-5558FBF8EEB9}">
      <dgm:prSet phldrT="[文本]" custT="1"/>
      <dgm:spPr/>
      <dgm:t>
        <a:bodyPr/>
        <a:lstStyle/>
        <a:p>
          <a:r>
            <a:rPr lang="en-US" altLang="zh-CN" sz="2400" dirty="0">
              <a:latin typeface="Times New Roman" pitchFamily="18" charset="0"/>
              <a:cs typeface="Times New Roman" pitchFamily="18" charset="0"/>
            </a:rPr>
            <a:t>CUDA</a:t>
          </a:r>
        </a:p>
        <a:p>
          <a:r>
            <a:rPr lang="en-US" altLang="zh-CN" sz="1800" dirty="0">
              <a:latin typeface="Times New Roman" pitchFamily="18" charset="0"/>
              <a:cs typeface="Times New Roman" pitchFamily="18" charset="0"/>
            </a:rPr>
            <a:t>Compute Unified Device Architecture 2007</a:t>
          </a:r>
          <a:endParaRPr lang="zh-CN" altLang="en-US" sz="1800" dirty="0">
            <a:latin typeface="Times New Roman" pitchFamily="18" charset="0"/>
            <a:cs typeface="Times New Roman" pitchFamily="18" charset="0"/>
          </a:endParaRPr>
        </a:p>
      </dgm:t>
    </dgm:pt>
    <dgm:pt modelId="{7AA48CAB-457F-4706-A8E0-E62F5804A085}" type="parTrans" cxnId="{E17CE224-E082-48D2-935E-87488B87DFF3}">
      <dgm:prSet/>
      <dgm:spPr/>
      <dgm:t>
        <a:bodyPr/>
        <a:lstStyle/>
        <a:p>
          <a:endParaRPr lang="zh-CN" altLang="en-US">
            <a:latin typeface="Times New Roman" pitchFamily="18" charset="0"/>
            <a:cs typeface="Times New Roman" pitchFamily="18" charset="0"/>
          </a:endParaRPr>
        </a:p>
      </dgm:t>
    </dgm:pt>
    <dgm:pt modelId="{423920F8-B441-4D70-96FE-CCB8DFCF798B}" type="sibTrans" cxnId="{E17CE224-E082-48D2-935E-87488B87DFF3}">
      <dgm:prSet/>
      <dgm:spPr/>
      <dgm:t>
        <a:bodyPr/>
        <a:lstStyle/>
        <a:p>
          <a:endParaRPr lang="zh-CN" altLang="en-US">
            <a:latin typeface="Times New Roman" pitchFamily="18" charset="0"/>
            <a:cs typeface="Times New Roman" pitchFamily="18" charset="0"/>
          </a:endParaRPr>
        </a:p>
      </dgm:t>
    </dgm:pt>
    <dgm:pt modelId="{A20EB784-32F7-4D28-8D20-3B14EC4429A4}">
      <dgm:prSet phldrT="[文本]" custT="1"/>
      <dgm:spPr/>
      <dgm:t>
        <a:bodyPr/>
        <a:lstStyle/>
        <a:p>
          <a:r>
            <a:rPr lang="en-US" altLang="zh-CN" sz="2800" dirty="0" err="1">
              <a:latin typeface="Times New Roman" pitchFamily="18" charset="0"/>
              <a:cs typeface="Times New Roman" pitchFamily="18" charset="0"/>
            </a:rPr>
            <a:t>OpenCL</a:t>
          </a:r>
          <a:endParaRPr lang="en-US" altLang="zh-CN" sz="2800" dirty="0">
            <a:latin typeface="Times New Roman" pitchFamily="18" charset="0"/>
            <a:cs typeface="Times New Roman" pitchFamily="18" charset="0"/>
          </a:endParaRPr>
        </a:p>
        <a:p>
          <a:r>
            <a:rPr lang="en-US" altLang="zh-CN" sz="2000" dirty="0">
              <a:latin typeface="Times New Roman" pitchFamily="18" charset="0"/>
              <a:cs typeface="Times New Roman" pitchFamily="18" charset="0"/>
            </a:rPr>
            <a:t>Open Computing Language </a:t>
          </a:r>
          <a:endParaRPr lang="en-US" altLang="zh-CN" sz="2000" dirty="0" smtClean="0">
            <a:latin typeface="Times New Roman" pitchFamily="18" charset="0"/>
            <a:cs typeface="Times New Roman" pitchFamily="18" charset="0"/>
          </a:endParaRPr>
        </a:p>
        <a:p>
          <a:r>
            <a:rPr lang="en-US" altLang="zh-CN" sz="2000" dirty="0" smtClean="0">
              <a:latin typeface="Times New Roman" pitchFamily="18" charset="0"/>
              <a:cs typeface="Times New Roman" pitchFamily="18" charset="0"/>
            </a:rPr>
            <a:t>for GPU</a:t>
          </a:r>
        </a:p>
        <a:p>
          <a:r>
            <a:rPr lang="en-US" altLang="zh-CN" sz="2000" dirty="0" smtClean="0">
              <a:latin typeface="Times New Roman" pitchFamily="18" charset="0"/>
              <a:cs typeface="Times New Roman" pitchFamily="18" charset="0"/>
            </a:rPr>
            <a:t>2009</a:t>
          </a:r>
          <a:endParaRPr lang="zh-CN" altLang="en-US" sz="2000" dirty="0">
            <a:latin typeface="Times New Roman" pitchFamily="18" charset="0"/>
            <a:cs typeface="Times New Roman" pitchFamily="18" charset="0"/>
          </a:endParaRPr>
        </a:p>
      </dgm:t>
    </dgm:pt>
    <dgm:pt modelId="{E160D483-19C5-4334-9B38-204C781298E3}" type="parTrans" cxnId="{3693D658-FB7C-4A5E-B107-8988534D563C}">
      <dgm:prSet/>
      <dgm:spPr/>
      <dgm:t>
        <a:bodyPr/>
        <a:lstStyle/>
        <a:p>
          <a:endParaRPr lang="zh-CN" altLang="en-US">
            <a:latin typeface="Times New Roman" pitchFamily="18" charset="0"/>
            <a:cs typeface="Times New Roman" pitchFamily="18" charset="0"/>
          </a:endParaRPr>
        </a:p>
      </dgm:t>
    </dgm:pt>
    <dgm:pt modelId="{37E94D62-884B-4D0C-B679-E937C5362461}" type="sibTrans" cxnId="{3693D658-FB7C-4A5E-B107-8988534D563C}">
      <dgm:prSet/>
      <dgm:spPr/>
      <dgm:t>
        <a:bodyPr/>
        <a:lstStyle/>
        <a:p>
          <a:endParaRPr lang="zh-CN" altLang="en-US">
            <a:latin typeface="Times New Roman" pitchFamily="18" charset="0"/>
            <a:cs typeface="Times New Roman" pitchFamily="18" charset="0"/>
          </a:endParaRPr>
        </a:p>
      </dgm:t>
    </dgm:pt>
    <dgm:pt modelId="{9C724BBB-0CEF-455F-AE2E-A634AC87F97E}" type="pres">
      <dgm:prSet presAssocID="{FBB03B11-F31F-4865-9019-9F2E50A365B7}" presName="arrowDiagram" presStyleCnt="0">
        <dgm:presLayoutVars>
          <dgm:chMax val="5"/>
          <dgm:dir/>
          <dgm:resizeHandles val="exact"/>
        </dgm:presLayoutVars>
      </dgm:prSet>
      <dgm:spPr/>
    </dgm:pt>
    <dgm:pt modelId="{D50F70CE-37CC-418A-B13F-F372D75E5DEF}" type="pres">
      <dgm:prSet presAssocID="{FBB03B11-F31F-4865-9019-9F2E50A365B7}" presName="arrow" presStyleLbl="bgShp" presStyleIdx="0" presStyleCnt="1" custScaleX="112037" custScaleY="96583"/>
      <dgm:spPr/>
    </dgm:pt>
    <dgm:pt modelId="{92566621-23B9-4FDD-823D-9BA60FE02CC0}" type="pres">
      <dgm:prSet presAssocID="{FBB03B11-F31F-4865-9019-9F2E50A365B7}" presName="arrowDiagram4" presStyleCnt="0"/>
      <dgm:spPr/>
    </dgm:pt>
    <dgm:pt modelId="{D7AFEF73-6248-499F-AC6A-1F00B49A5A67}" type="pres">
      <dgm:prSet presAssocID="{26257DAC-6010-4DBF-A897-DDD8162A8D45}" presName="bullet4a" presStyleLbl="node1" presStyleIdx="0" presStyleCnt="4" custLinFactX="-61024" custLinFactNeighborX="-100000" custLinFactNeighborY="-70449"/>
      <dgm:spPr/>
    </dgm:pt>
    <dgm:pt modelId="{63632475-C36B-48AA-B521-1382627B6FB0}" type="pres">
      <dgm:prSet presAssocID="{26257DAC-6010-4DBF-A897-DDD8162A8D45}" presName="textBox4a" presStyleLbl="revTx" presStyleIdx="0" presStyleCnt="4" custScaleX="104109" custLinFactNeighborX="-12186" custLinFactNeighborY="-22863">
        <dgm:presLayoutVars>
          <dgm:bulletEnabled val="1"/>
        </dgm:presLayoutVars>
      </dgm:prSet>
      <dgm:spPr/>
      <dgm:t>
        <a:bodyPr/>
        <a:lstStyle/>
        <a:p>
          <a:endParaRPr lang="zh-CN" altLang="en-US"/>
        </a:p>
      </dgm:t>
    </dgm:pt>
    <dgm:pt modelId="{8F5BB66A-8A1D-45A1-8918-199AE02ABBAC}" type="pres">
      <dgm:prSet presAssocID="{6A35C26B-C6D4-469C-B546-69E9D5791AE5}" presName="bullet4b" presStyleLbl="node1" presStyleIdx="1" presStyleCnt="4" custLinFactNeighborX="-17362" custLinFactNeighborY="-46295"/>
      <dgm:spPr/>
    </dgm:pt>
    <dgm:pt modelId="{28346592-9A96-4E9B-8D43-0261661E59BA}" type="pres">
      <dgm:prSet presAssocID="{6A35C26B-C6D4-469C-B546-69E9D5791AE5}" presName="textBox4b" presStyleLbl="revTx" presStyleIdx="1" presStyleCnt="4" custScaleY="80550" custLinFactNeighborY="-23240">
        <dgm:presLayoutVars>
          <dgm:bulletEnabled val="1"/>
        </dgm:presLayoutVars>
      </dgm:prSet>
      <dgm:spPr/>
      <dgm:t>
        <a:bodyPr/>
        <a:lstStyle/>
        <a:p>
          <a:endParaRPr lang="zh-CN" altLang="en-US"/>
        </a:p>
      </dgm:t>
    </dgm:pt>
    <dgm:pt modelId="{7AAC13BB-64AE-4644-B2CA-48B2CCF23FFB}" type="pres">
      <dgm:prSet presAssocID="{7D3364D6-1C3E-4029-A9A3-5558FBF8EEB9}" presName="bullet4c" presStyleLbl="node1" presStyleIdx="2" presStyleCnt="4" custLinFactNeighborX="-43679" custLinFactNeighborY="21838"/>
      <dgm:spPr/>
    </dgm:pt>
    <dgm:pt modelId="{9FD27B18-FDEE-4709-8438-10CE67356808}" type="pres">
      <dgm:prSet presAssocID="{7D3364D6-1C3E-4029-A9A3-5558FBF8EEB9}" presName="textBox4c" presStyleLbl="revTx" presStyleIdx="2" presStyleCnt="4" custScaleX="114198" custScaleY="72799" custLinFactNeighborY="-14982">
        <dgm:presLayoutVars>
          <dgm:bulletEnabled val="1"/>
        </dgm:presLayoutVars>
      </dgm:prSet>
      <dgm:spPr/>
      <dgm:t>
        <a:bodyPr/>
        <a:lstStyle/>
        <a:p>
          <a:endParaRPr lang="zh-CN" altLang="en-US"/>
        </a:p>
      </dgm:t>
    </dgm:pt>
    <dgm:pt modelId="{04CFAF45-275A-4327-A08F-904BE1E33C09}" type="pres">
      <dgm:prSet presAssocID="{A20EB784-32F7-4D28-8D20-3B14EC4429A4}" presName="bullet4d" presStyleLbl="node1" presStyleIdx="3" presStyleCnt="4" custLinFactNeighborX="-9779" custLinFactNeighborY="13043"/>
      <dgm:spPr/>
    </dgm:pt>
    <dgm:pt modelId="{889F6ABF-A72A-4591-9A1F-3D2423C4AD52}" type="pres">
      <dgm:prSet presAssocID="{A20EB784-32F7-4D28-8D20-3B14EC4429A4}" presName="textBox4d" presStyleLbl="revTx" presStyleIdx="3" presStyleCnt="4" custScaleX="128483" custScaleY="60849" custLinFactNeighborX="14330" custLinFactNeighborY="-20141">
        <dgm:presLayoutVars>
          <dgm:bulletEnabled val="1"/>
        </dgm:presLayoutVars>
      </dgm:prSet>
      <dgm:spPr/>
      <dgm:t>
        <a:bodyPr/>
        <a:lstStyle/>
        <a:p>
          <a:endParaRPr lang="zh-CN" altLang="en-US"/>
        </a:p>
      </dgm:t>
    </dgm:pt>
  </dgm:ptLst>
  <dgm:cxnLst>
    <dgm:cxn modelId="{E17CE224-E082-48D2-935E-87488B87DFF3}" srcId="{FBB03B11-F31F-4865-9019-9F2E50A365B7}" destId="{7D3364D6-1C3E-4029-A9A3-5558FBF8EEB9}" srcOrd="2" destOrd="0" parTransId="{7AA48CAB-457F-4706-A8E0-E62F5804A085}" sibTransId="{423920F8-B441-4D70-96FE-CCB8DFCF798B}"/>
    <dgm:cxn modelId="{3FC11881-08F7-4690-ABD9-1F08CB8FDEB4}" type="presOf" srcId="{7D3364D6-1C3E-4029-A9A3-5558FBF8EEB9}" destId="{9FD27B18-FDEE-4709-8438-10CE67356808}" srcOrd="0" destOrd="0" presId="urn:microsoft.com/office/officeart/2005/8/layout/arrow2"/>
    <dgm:cxn modelId="{86241AFF-C764-4CEF-B4B5-DA9C269A421D}" srcId="{FBB03B11-F31F-4865-9019-9F2E50A365B7}" destId="{26257DAC-6010-4DBF-A897-DDD8162A8D45}" srcOrd="0" destOrd="0" parTransId="{F85B73F1-B69D-4787-BE2E-36E04565010A}" sibTransId="{58C0DB43-A012-44F1-ADBA-090D05F3E4B9}"/>
    <dgm:cxn modelId="{3693D658-FB7C-4A5E-B107-8988534D563C}" srcId="{FBB03B11-F31F-4865-9019-9F2E50A365B7}" destId="{A20EB784-32F7-4D28-8D20-3B14EC4429A4}" srcOrd="3" destOrd="0" parTransId="{E160D483-19C5-4334-9B38-204C781298E3}" sibTransId="{37E94D62-884B-4D0C-B679-E937C5362461}"/>
    <dgm:cxn modelId="{14470F6E-0DD9-400A-88C9-7852AA3AC9EF}" type="presOf" srcId="{26257DAC-6010-4DBF-A897-DDD8162A8D45}" destId="{63632475-C36B-48AA-B521-1382627B6FB0}" srcOrd="0" destOrd="0" presId="urn:microsoft.com/office/officeart/2005/8/layout/arrow2"/>
    <dgm:cxn modelId="{075CB95B-A0CC-43BF-82C0-7D8932F1313B}" srcId="{FBB03B11-F31F-4865-9019-9F2E50A365B7}" destId="{6A35C26B-C6D4-469C-B546-69E9D5791AE5}" srcOrd="1" destOrd="0" parTransId="{53403443-BAD7-4E9A-A7F8-6B61901AF03E}" sibTransId="{C8509AF2-8593-4F9A-B900-B14B88E53CE3}"/>
    <dgm:cxn modelId="{75788DAC-81FC-4F7E-A2BE-32C52BE80335}" type="presOf" srcId="{6A35C26B-C6D4-469C-B546-69E9D5791AE5}" destId="{28346592-9A96-4E9B-8D43-0261661E59BA}" srcOrd="0" destOrd="0" presId="urn:microsoft.com/office/officeart/2005/8/layout/arrow2"/>
    <dgm:cxn modelId="{C252CACE-C34F-4FC8-9604-D0FBF5797FC7}" type="presOf" srcId="{A20EB784-32F7-4D28-8D20-3B14EC4429A4}" destId="{889F6ABF-A72A-4591-9A1F-3D2423C4AD52}" srcOrd="0" destOrd="0" presId="urn:microsoft.com/office/officeart/2005/8/layout/arrow2"/>
    <dgm:cxn modelId="{83CC9562-D9BF-4E3D-9BCB-FC388685FF8B}" type="presOf" srcId="{FBB03B11-F31F-4865-9019-9F2E50A365B7}" destId="{9C724BBB-0CEF-455F-AE2E-A634AC87F97E}" srcOrd="0" destOrd="0" presId="urn:microsoft.com/office/officeart/2005/8/layout/arrow2"/>
    <dgm:cxn modelId="{6F84F02A-3147-4A8F-9542-01D69950ECC6}" type="presParOf" srcId="{9C724BBB-0CEF-455F-AE2E-A634AC87F97E}" destId="{D50F70CE-37CC-418A-B13F-F372D75E5DEF}" srcOrd="0" destOrd="0" presId="urn:microsoft.com/office/officeart/2005/8/layout/arrow2"/>
    <dgm:cxn modelId="{F1046647-CC44-42E8-93F5-75F2E17C2E64}" type="presParOf" srcId="{9C724BBB-0CEF-455F-AE2E-A634AC87F97E}" destId="{92566621-23B9-4FDD-823D-9BA60FE02CC0}" srcOrd="1" destOrd="0" presId="urn:microsoft.com/office/officeart/2005/8/layout/arrow2"/>
    <dgm:cxn modelId="{DFF5A388-9164-45A2-A60F-23C3FB87A786}" type="presParOf" srcId="{92566621-23B9-4FDD-823D-9BA60FE02CC0}" destId="{D7AFEF73-6248-499F-AC6A-1F00B49A5A67}" srcOrd="0" destOrd="0" presId="urn:microsoft.com/office/officeart/2005/8/layout/arrow2"/>
    <dgm:cxn modelId="{0005EDCF-2C9E-4023-9670-511D20075F16}" type="presParOf" srcId="{92566621-23B9-4FDD-823D-9BA60FE02CC0}" destId="{63632475-C36B-48AA-B521-1382627B6FB0}" srcOrd="1" destOrd="0" presId="urn:microsoft.com/office/officeart/2005/8/layout/arrow2"/>
    <dgm:cxn modelId="{EB92B0BA-48C5-43A4-9D4B-018F7BDC32DB}" type="presParOf" srcId="{92566621-23B9-4FDD-823D-9BA60FE02CC0}" destId="{8F5BB66A-8A1D-45A1-8918-199AE02ABBAC}" srcOrd="2" destOrd="0" presId="urn:microsoft.com/office/officeart/2005/8/layout/arrow2"/>
    <dgm:cxn modelId="{FA9CB20E-556E-4216-ABC0-50F0F8C6A5BB}" type="presParOf" srcId="{92566621-23B9-4FDD-823D-9BA60FE02CC0}" destId="{28346592-9A96-4E9B-8D43-0261661E59BA}" srcOrd="3" destOrd="0" presId="urn:microsoft.com/office/officeart/2005/8/layout/arrow2"/>
    <dgm:cxn modelId="{F5F3CD82-39E1-468F-BE6D-6A4C56B6A758}" type="presParOf" srcId="{92566621-23B9-4FDD-823D-9BA60FE02CC0}" destId="{7AAC13BB-64AE-4644-B2CA-48B2CCF23FFB}" srcOrd="4" destOrd="0" presId="urn:microsoft.com/office/officeart/2005/8/layout/arrow2"/>
    <dgm:cxn modelId="{8732FC9F-660D-4D5B-916D-F5148D2215FA}" type="presParOf" srcId="{92566621-23B9-4FDD-823D-9BA60FE02CC0}" destId="{9FD27B18-FDEE-4709-8438-10CE67356808}" srcOrd="5" destOrd="0" presId="urn:microsoft.com/office/officeart/2005/8/layout/arrow2"/>
    <dgm:cxn modelId="{8B366803-156E-4D69-9AC3-97D2125ED124}" type="presParOf" srcId="{92566621-23B9-4FDD-823D-9BA60FE02CC0}" destId="{04CFAF45-275A-4327-A08F-904BE1E33C09}" srcOrd="6" destOrd="0" presId="urn:microsoft.com/office/officeart/2005/8/layout/arrow2"/>
    <dgm:cxn modelId="{B2C9B6F7-CABE-4FE6-BB45-E52AC8F41C5F}" type="presParOf" srcId="{92566621-23B9-4FDD-823D-9BA60FE02CC0}" destId="{889F6ABF-A72A-4591-9A1F-3D2423C4AD52}" srcOrd="7"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3850A3F-26E2-4C2D-999B-9C9DECEB8985}" type="doc">
      <dgm:prSet loTypeId="urn:microsoft.com/office/officeart/2008/layout/VerticalCurvedList" loCatId="list" qsTypeId="urn:microsoft.com/office/officeart/2005/8/quickstyle/simple3" qsCatId="simple" csTypeId="urn:microsoft.com/office/officeart/2005/8/colors/accent6_2" csCatId="accent6" phldr="1"/>
      <dgm:spPr/>
      <dgm:t>
        <a:bodyPr/>
        <a:lstStyle/>
        <a:p>
          <a:endParaRPr lang="zh-CN" altLang="en-US"/>
        </a:p>
      </dgm:t>
    </dgm:pt>
    <dgm:pt modelId="{9602A151-793E-401C-A10C-BC12A5E967AF}">
      <dgm:prSet phldrT="[文本]"/>
      <dgm:spPr/>
      <dgm:t>
        <a:bodyPr/>
        <a:lstStyle/>
        <a:p>
          <a:r>
            <a:rPr lang="zh-CN" altLang="en-US" b="1" dirty="0" smtClean="0">
              <a:effectLst>
                <a:outerShdw blurRad="38100" dist="38100" dir="2700000" algn="tl">
                  <a:srgbClr val="000000">
                    <a:alpha val="43137"/>
                  </a:srgbClr>
                </a:outerShdw>
              </a:effectLst>
            </a:rPr>
            <a:t>绪论</a:t>
          </a:r>
          <a:endParaRPr lang="zh-CN" altLang="en-US" b="1" dirty="0">
            <a:effectLst>
              <a:outerShdw blurRad="38100" dist="38100" dir="2700000" algn="tl">
                <a:srgbClr val="000000">
                  <a:alpha val="43137"/>
                </a:srgbClr>
              </a:outerShdw>
            </a:effectLst>
          </a:endParaRPr>
        </a:p>
      </dgm:t>
    </dgm:pt>
    <dgm:pt modelId="{2FAC8DA8-D1E8-4BE9-B2B1-D3C8376144A2}" type="parTrans" cxnId="{F01DDAF6-9D35-4304-B052-88F6EC165C4C}">
      <dgm:prSet/>
      <dgm:spPr/>
      <dgm:t>
        <a:bodyPr/>
        <a:lstStyle/>
        <a:p>
          <a:endParaRPr lang="zh-CN" altLang="en-US"/>
        </a:p>
      </dgm:t>
    </dgm:pt>
    <dgm:pt modelId="{41DE9A02-9DD8-4284-B888-9A469C6D53B9}" type="sibTrans" cxnId="{F01DDAF6-9D35-4304-B052-88F6EC165C4C}">
      <dgm:prSet/>
      <dgm:spPr/>
      <dgm:t>
        <a:bodyPr/>
        <a:lstStyle/>
        <a:p>
          <a:endParaRPr lang="zh-CN" altLang="en-US"/>
        </a:p>
      </dgm:t>
    </dgm:pt>
    <dgm:pt modelId="{B998DA6F-F7AE-4D1E-A960-581DB9A3F882}">
      <dgm:prSet phldrT="[文本]"/>
      <dgm:spPr/>
      <dgm:t>
        <a:bodyPr/>
        <a:lstStyle/>
        <a:p>
          <a:r>
            <a:rPr lang="zh-CN" altLang="en-US" b="1" dirty="0" smtClean="0">
              <a:effectLst>
                <a:outerShdw blurRad="38100" dist="38100" dir="2700000" algn="tl">
                  <a:srgbClr val="000000">
                    <a:alpha val="43137"/>
                  </a:srgbClr>
                </a:outerShdw>
              </a:effectLst>
            </a:rPr>
            <a:t>通用并行计算</a:t>
          </a:r>
          <a:endParaRPr lang="zh-CN" altLang="en-US" b="1" dirty="0">
            <a:effectLst>
              <a:outerShdw blurRad="38100" dist="38100" dir="2700000" algn="tl">
                <a:srgbClr val="000000">
                  <a:alpha val="43137"/>
                </a:srgbClr>
              </a:outerShdw>
            </a:effectLst>
          </a:endParaRPr>
        </a:p>
      </dgm:t>
    </dgm:pt>
    <dgm:pt modelId="{16ECE6F3-716B-4228-8D74-A9ADB506EA92}" type="parTrans" cxnId="{7A9A8151-1C11-4372-8A7E-77E66D36FDBB}">
      <dgm:prSet/>
      <dgm:spPr/>
      <dgm:t>
        <a:bodyPr/>
        <a:lstStyle/>
        <a:p>
          <a:endParaRPr lang="zh-CN" altLang="en-US"/>
        </a:p>
      </dgm:t>
    </dgm:pt>
    <dgm:pt modelId="{DD386B12-09A4-41E2-8CF4-BABAEF902F82}" type="sibTrans" cxnId="{7A9A8151-1C11-4372-8A7E-77E66D36FDBB}">
      <dgm:prSet/>
      <dgm:spPr/>
      <dgm:t>
        <a:bodyPr/>
        <a:lstStyle/>
        <a:p>
          <a:endParaRPr lang="zh-CN" altLang="en-US"/>
        </a:p>
      </dgm:t>
    </dgm:pt>
    <dgm:pt modelId="{8CB2F36F-6EE1-4290-BB3D-B95006A7316B}">
      <dgm:prSet phldrT="[文本]"/>
      <dgm:spPr/>
      <dgm:t>
        <a:bodyPr/>
        <a:lstStyle/>
        <a:p>
          <a:r>
            <a:rPr lang="zh-CN" altLang="en-US" b="1" dirty="0" smtClean="0">
              <a:effectLst>
                <a:outerShdw blurRad="38100" dist="38100" dir="2700000" algn="tl">
                  <a:srgbClr val="000000">
                    <a:alpha val="43137"/>
                  </a:srgbClr>
                </a:outerShdw>
              </a:effectLst>
            </a:rPr>
            <a:t>骨骼动画矩阵调色板并行算法</a:t>
          </a:r>
          <a:endParaRPr lang="zh-CN" altLang="en-US" b="1" dirty="0">
            <a:effectLst>
              <a:outerShdw blurRad="38100" dist="38100" dir="2700000" algn="tl">
                <a:srgbClr val="000000">
                  <a:alpha val="43137"/>
                </a:srgbClr>
              </a:outerShdw>
            </a:effectLst>
          </a:endParaRPr>
        </a:p>
      </dgm:t>
    </dgm:pt>
    <dgm:pt modelId="{BB6DC73A-40D1-4D52-B6D9-CB57689B781A}" type="parTrans" cxnId="{F305CA15-6DA3-4AD3-9E09-0A3E12508680}">
      <dgm:prSet/>
      <dgm:spPr/>
      <dgm:t>
        <a:bodyPr/>
        <a:lstStyle/>
        <a:p>
          <a:endParaRPr lang="zh-CN" altLang="en-US"/>
        </a:p>
      </dgm:t>
    </dgm:pt>
    <dgm:pt modelId="{2C0988E3-42EC-479D-BF3A-1663AD2C9794}" type="sibTrans" cxnId="{F305CA15-6DA3-4AD3-9E09-0A3E12508680}">
      <dgm:prSet/>
      <dgm:spPr/>
      <dgm:t>
        <a:bodyPr/>
        <a:lstStyle/>
        <a:p>
          <a:endParaRPr lang="zh-CN" altLang="en-US"/>
        </a:p>
      </dgm:t>
    </dgm:pt>
    <dgm:pt modelId="{1389D47D-09C2-44CF-875D-239D0CE2FEDB}">
      <dgm:prSet/>
      <dgm:spPr/>
      <dgm:t>
        <a:bodyPr/>
        <a:lstStyle/>
        <a:p>
          <a:r>
            <a:rPr lang="zh-CN" altLang="en-US" b="1" dirty="0" smtClean="0">
              <a:effectLst>
                <a:outerShdw blurRad="38100" dist="38100" dir="2700000" algn="tl">
                  <a:srgbClr val="000000">
                    <a:alpha val="43137"/>
                  </a:srgbClr>
                </a:outerShdw>
              </a:effectLst>
            </a:rPr>
            <a:t>柏林噪声风场扰动粒子系统并行算法</a:t>
          </a:r>
          <a:endParaRPr lang="zh-CN" altLang="en-US" b="1" dirty="0">
            <a:effectLst>
              <a:outerShdw blurRad="38100" dist="38100" dir="2700000" algn="tl">
                <a:srgbClr val="000000">
                  <a:alpha val="43137"/>
                </a:srgbClr>
              </a:outerShdw>
            </a:effectLst>
          </a:endParaRPr>
        </a:p>
      </dgm:t>
    </dgm:pt>
    <dgm:pt modelId="{B2D4004F-049B-4D74-A0E2-964CCC55A50F}" type="parTrans" cxnId="{44480D2E-F06E-4E7F-9F9F-79C270171283}">
      <dgm:prSet/>
      <dgm:spPr/>
      <dgm:t>
        <a:bodyPr/>
        <a:lstStyle/>
        <a:p>
          <a:endParaRPr lang="zh-CN" altLang="en-US"/>
        </a:p>
      </dgm:t>
    </dgm:pt>
    <dgm:pt modelId="{C63A49EC-E626-449D-9EAF-543EC79B9441}" type="sibTrans" cxnId="{44480D2E-F06E-4E7F-9F9F-79C270171283}">
      <dgm:prSet/>
      <dgm:spPr/>
      <dgm:t>
        <a:bodyPr/>
        <a:lstStyle/>
        <a:p>
          <a:endParaRPr lang="zh-CN" altLang="en-US"/>
        </a:p>
      </dgm:t>
    </dgm:pt>
    <dgm:pt modelId="{00598B5E-9B3B-4DD4-9EBA-499502F28A95}">
      <dgm:prSet/>
      <dgm:spPr/>
      <dgm:t>
        <a:bodyPr/>
        <a:lstStyle/>
        <a:p>
          <a:r>
            <a:rPr lang="zh-CN" altLang="en-US" b="1" dirty="0" smtClean="0">
              <a:effectLst>
                <a:outerShdw blurRad="38100" dist="38100" dir="2700000" algn="tl">
                  <a:srgbClr val="000000">
                    <a:alpha val="43137"/>
                  </a:srgbClr>
                </a:outerShdw>
              </a:effectLst>
            </a:rPr>
            <a:t>总结和展望</a:t>
          </a:r>
          <a:endParaRPr lang="zh-CN" altLang="en-US" b="1" dirty="0">
            <a:effectLst>
              <a:outerShdw blurRad="38100" dist="38100" dir="2700000" algn="tl">
                <a:srgbClr val="000000">
                  <a:alpha val="43137"/>
                </a:srgbClr>
              </a:outerShdw>
            </a:effectLst>
          </a:endParaRPr>
        </a:p>
      </dgm:t>
    </dgm:pt>
    <dgm:pt modelId="{CF8A24F0-8167-4B1F-AC4B-A787CEA4AAFC}" type="parTrans" cxnId="{08F200FF-DF12-4664-8CAC-9EF4CBC52EEC}">
      <dgm:prSet/>
      <dgm:spPr/>
      <dgm:t>
        <a:bodyPr/>
        <a:lstStyle/>
        <a:p>
          <a:endParaRPr lang="zh-CN" altLang="en-US"/>
        </a:p>
      </dgm:t>
    </dgm:pt>
    <dgm:pt modelId="{8F0CA4AA-166C-4D21-A76D-A6F2FAFCD243}" type="sibTrans" cxnId="{08F200FF-DF12-4664-8CAC-9EF4CBC52EEC}">
      <dgm:prSet/>
      <dgm:spPr/>
      <dgm:t>
        <a:bodyPr/>
        <a:lstStyle/>
        <a:p>
          <a:endParaRPr lang="zh-CN" altLang="en-US"/>
        </a:p>
      </dgm:t>
    </dgm:pt>
    <dgm:pt modelId="{502AE66C-71A9-4FE7-8E89-3ED9B215382A}">
      <dgm:prSet/>
      <dgm:spPr/>
      <dgm:t>
        <a:bodyPr/>
        <a:lstStyle/>
        <a:p>
          <a:r>
            <a:rPr lang="zh-CN" altLang="en-US" b="1" dirty="0" smtClean="0">
              <a:effectLst>
                <a:outerShdw blurRad="38100" dist="38100" dir="2700000" algn="tl">
                  <a:srgbClr val="000000">
                    <a:alpha val="43137"/>
                  </a:srgbClr>
                </a:outerShdw>
              </a:effectLst>
            </a:rPr>
            <a:t>虚拟现实平台多任务并行</a:t>
          </a:r>
          <a:endParaRPr lang="zh-CN" altLang="en-US" b="1" dirty="0">
            <a:effectLst>
              <a:outerShdw blurRad="38100" dist="38100" dir="2700000" algn="tl">
                <a:srgbClr val="000000">
                  <a:alpha val="43137"/>
                </a:srgbClr>
              </a:outerShdw>
            </a:effectLst>
          </a:endParaRPr>
        </a:p>
      </dgm:t>
    </dgm:pt>
    <dgm:pt modelId="{4E30CDAB-1AD8-4EF4-8412-4E5F61150989}" type="parTrans" cxnId="{6B722CAE-E4B3-465F-9F71-388C32666F7F}">
      <dgm:prSet/>
      <dgm:spPr/>
      <dgm:t>
        <a:bodyPr/>
        <a:lstStyle/>
        <a:p>
          <a:endParaRPr lang="zh-CN" altLang="en-US"/>
        </a:p>
      </dgm:t>
    </dgm:pt>
    <dgm:pt modelId="{D79FB793-CC28-4DF4-83AC-FC9D267A81EB}" type="sibTrans" cxnId="{6B722CAE-E4B3-465F-9F71-388C32666F7F}">
      <dgm:prSet/>
      <dgm:spPr/>
      <dgm:t>
        <a:bodyPr/>
        <a:lstStyle/>
        <a:p>
          <a:endParaRPr lang="zh-CN" altLang="en-US"/>
        </a:p>
      </dgm:t>
    </dgm:pt>
    <dgm:pt modelId="{401E85EB-698E-4878-B9B4-5734215165EF}" type="pres">
      <dgm:prSet presAssocID="{33850A3F-26E2-4C2D-999B-9C9DECEB8985}" presName="Name0" presStyleCnt="0">
        <dgm:presLayoutVars>
          <dgm:chMax val="7"/>
          <dgm:chPref val="7"/>
          <dgm:dir/>
        </dgm:presLayoutVars>
      </dgm:prSet>
      <dgm:spPr/>
      <dgm:t>
        <a:bodyPr/>
        <a:lstStyle/>
        <a:p>
          <a:endParaRPr lang="zh-CN" altLang="en-US"/>
        </a:p>
      </dgm:t>
    </dgm:pt>
    <dgm:pt modelId="{974880F6-F222-428D-9CC7-AE8C0772A32E}" type="pres">
      <dgm:prSet presAssocID="{33850A3F-26E2-4C2D-999B-9C9DECEB8985}" presName="Name1" presStyleCnt="0"/>
      <dgm:spPr/>
    </dgm:pt>
    <dgm:pt modelId="{1FA046BA-30F7-4C30-ADF1-0BF21CEE8C34}" type="pres">
      <dgm:prSet presAssocID="{33850A3F-26E2-4C2D-999B-9C9DECEB8985}" presName="cycle" presStyleCnt="0"/>
      <dgm:spPr/>
    </dgm:pt>
    <dgm:pt modelId="{4996D17B-88DD-4826-9599-C98664B04DF1}" type="pres">
      <dgm:prSet presAssocID="{33850A3F-26E2-4C2D-999B-9C9DECEB8985}" presName="srcNode" presStyleLbl="node1" presStyleIdx="0" presStyleCnt="6"/>
      <dgm:spPr/>
    </dgm:pt>
    <dgm:pt modelId="{177E59A6-C159-4DCF-8BF2-6BBBC6D38186}" type="pres">
      <dgm:prSet presAssocID="{33850A3F-26E2-4C2D-999B-9C9DECEB8985}" presName="conn" presStyleLbl="parChTrans1D2" presStyleIdx="0" presStyleCnt="1"/>
      <dgm:spPr/>
      <dgm:t>
        <a:bodyPr/>
        <a:lstStyle/>
        <a:p>
          <a:endParaRPr lang="zh-CN" altLang="en-US"/>
        </a:p>
      </dgm:t>
    </dgm:pt>
    <dgm:pt modelId="{1AE6021C-EDD7-483C-BF1D-C711B1A568D5}" type="pres">
      <dgm:prSet presAssocID="{33850A3F-26E2-4C2D-999B-9C9DECEB8985}" presName="extraNode" presStyleLbl="node1" presStyleIdx="0" presStyleCnt="6"/>
      <dgm:spPr/>
    </dgm:pt>
    <dgm:pt modelId="{4407CCE6-2669-465F-B676-2417A2FCF823}" type="pres">
      <dgm:prSet presAssocID="{33850A3F-26E2-4C2D-999B-9C9DECEB8985}" presName="dstNode" presStyleLbl="node1" presStyleIdx="0" presStyleCnt="6"/>
      <dgm:spPr/>
    </dgm:pt>
    <dgm:pt modelId="{BCE77BF1-3811-4E79-A51F-4D5BC1792537}" type="pres">
      <dgm:prSet presAssocID="{9602A151-793E-401C-A10C-BC12A5E967AF}" presName="text_1" presStyleLbl="node1" presStyleIdx="0" presStyleCnt="6">
        <dgm:presLayoutVars>
          <dgm:bulletEnabled val="1"/>
        </dgm:presLayoutVars>
      </dgm:prSet>
      <dgm:spPr/>
      <dgm:t>
        <a:bodyPr/>
        <a:lstStyle/>
        <a:p>
          <a:endParaRPr lang="zh-CN" altLang="en-US"/>
        </a:p>
      </dgm:t>
    </dgm:pt>
    <dgm:pt modelId="{27DED6FF-3173-4298-A4FE-49472822CC10}" type="pres">
      <dgm:prSet presAssocID="{9602A151-793E-401C-A10C-BC12A5E967AF}" presName="accent_1" presStyleCnt="0"/>
      <dgm:spPr/>
    </dgm:pt>
    <dgm:pt modelId="{659D24D0-C36F-4573-ACF5-DA337C773348}" type="pres">
      <dgm:prSet presAssocID="{9602A151-793E-401C-A10C-BC12A5E967AF}" presName="accentRepeatNode" presStyleLbl="solidFgAcc1" presStyleIdx="0" presStyleCnt="6"/>
      <dgm:spPr/>
    </dgm:pt>
    <dgm:pt modelId="{34305AD1-3107-42BF-8256-13DAC502A635}" type="pres">
      <dgm:prSet presAssocID="{B998DA6F-F7AE-4D1E-A960-581DB9A3F882}" presName="text_2" presStyleLbl="node1" presStyleIdx="1" presStyleCnt="6">
        <dgm:presLayoutVars>
          <dgm:bulletEnabled val="1"/>
        </dgm:presLayoutVars>
      </dgm:prSet>
      <dgm:spPr/>
      <dgm:t>
        <a:bodyPr/>
        <a:lstStyle/>
        <a:p>
          <a:endParaRPr lang="zh-CN" altLang="en-US"/>
        </a:p>
      </dgm:t>
    </dgm:pt>
    <dgm:pt modelId="{B775DF6B-69DC-4555-AEBA-EC280C6367FB}" type="pres">
      <dgm:prSet presAssocID="{B998DA6F-F7AE-4D1E-A960-581DB9A3F882}" presName="accent_2" presStyleCnt="0"/>
      <dgm:spPr/>
    </dgm:pt>
    <dgm:pt modelId="{244DC18D-C7E5-4C58-9F1E-DC0DAF5E4026}" type="pres">
      <dgm:prSet presAssocID="{B998DA6F-F7AE-4D1E-A960-581DB9A3F882}" presName="accentRepeatNode" presStyleLbl="solidFgAcc1" presStyleIdx="1" presStyleCnt="6"/>
      <dgm:spPr/>
    </dgm:pt>
    <dgm:pt modelId="{935C4EDF-AF8F-47FC-AB26-B8A2DB199DBC}" type="pres">
      <dgm:prSet presAssocID="{8CB2F36F-6EE1-4290-BB3D-B95006A7316B}" presName="text_3" presStyleLbl="node1" presStyleIdx="2" presStyleCnt="6">
        <dgm:presLayoutVars>
          <dgm:bulletEnabled val="1"/>
        </dgm:presLayoutVars>
      </dgm:prSet>
      <dgm:spPr/>
      <dgm:t>
        <a:bodyPr/>
        <a:lstStyle/>
        <a:p>
          <a:endParaRPr lang="zh-CN" altLang="en-US"/>
        </a:p>
      </dgm:t>
    </dgm:pt>
    <dgm:pt modelId="{B3CF2300-0A28-401A-AFD1-7E23692DE651}" type="pres">
      <dgm:prSet presAssocID="{8CB2F36F-6EE1-4290-BB3D-B95006A7316B}" presName="accent_3" presStyleCnt="0"/>
      <dgm:spPr/>
    </dgm:pt>
    <dgm:pt modelId="{19F6C3F5-881C-44F8-9F6D-27706089F36C}" type="pres">
      <dgm:prSet presAssocID="{8CB2F36F-6EE1-4290-BB3D-B95006A7316B}" presName="accentRepeatNode" presStyleLbl="solidFgAcc1" presStyleIdx="2" presStyleCnt="6"/>
      <dgm:spPr>
        <a:solidFill>
          <a:schemeClr val="accent2"/>
        </a:solidFill>
      </dgm:spPr>
    </dgm:pt>
    <dgm:pt modelId="{9FC86E38-393D-4F71-873C-94D6111C2F75}" type="pres">
      <dgm:prSet presAssocID="{1389D47D-09C2-44CF-875D-239D0CE2FEDB}" presName="text_4" presStyleLbl="node1" presStyleIdx="3" presStyleCnt="6">
        <dgm:presLayoutVars>
          <dgm:bulletEnabled val="1"/>
        </dgm:presLayoutVars>
      </dgm:prSet>
      <dgm:spPr/>
      <dgm:t>
        <a:bodyPr/>
        <a:lstStyle/>
        <a:p>
          <a:endParaRPr lang="zh-CN" altLang="en-US"/>
        </a:p>
      </dgm:t>
    </dgm:pt>
    <dgm:pt modelId="{F32CC9DC-3D75-464A-A053-4A38B979D1C9}" type="pres">
      <dgm:prSet presAssocID="{1389D47D-09C2-44CF-875D-239D0CE2FEDB}" presName="accent_4" presStyleCnt="0"/>
      <dgm:spPr/>
    </dgm:pt>
    <dgm:pt modelId="{BC2BF74E-3B3F-498F-AA53-5A25CD6C87BF}" type="pres">
      <dgm:prSet presAssocID="{1389D47D-09C2-44CF-875D-239D0CE2FEDB}" presName="accentRepeatNode" presStyleLbl="solidFgAcc1" presStyleIdx="3" presStyleCnt="6"/>
      <dgm:spPr/>
    </dgm:pt>
    <dgm:pt modelId="{90B2DF0E-08F1-4927-8EF2-42D525BBD81C}" type="pres">
      <dgm:prSet presAssocID="{502AE66C-71A9-4FE7-8E89-3ED9B215382A}" presName="text_5" presStyleLbl="node1" presStyleIdx="4" presStyleCnt="6">
        <dgm:presLayoutVars>
          <dgm:bulletEnabled val="1"/>
        </dgm:presLayoutVars>
      </dgm:prSet>
      <dgm:spPr/>
      <dgm:t>
        <a:bodyPr/>
        <a:lstStyle/>
        <a:p>
          <a:endParaRPr lang="zh-CN" altLang="en-US"/>
        </a:p>
      </dgm:t>
    </dgm:pt>
    <dgm:pt modelId="{DB273E5F-6985-407C-BB1E-51F075582AAD}" type="pres">
      <dgm:prSet presAssocID="{502AE66C-71A9-4FE7-8E89-3ED9B215382A}" presName="accent_5" presStyleCnt="0"/>
      <dgm:spPr/>
    </dgm:pt>
    <dgm:pt modelId="{F60B359F-B275-4031-9E2E-EF23DE61D1D6}" type="pres">
      <dgm:prSet presAssocID="{502AE66C-71A9-4FE7-8E89-3ED9B215382A}" presName="accentRepeatNode" presStyleLbl="solidFgAcc1" presStyleIdx="4" presStyleCnt="6"/>
      <dgm:spPr/>
    </dgm:pt>
    <dgm:pt modelId="{A366BEE7-7E77-4E30-973F-AAF3A71CB864}" type="pres">
      <dgm:prSet presAssocID="{00598B5E-9B3B-4DD4-9EBA-499502F28A95}" presName="text_6" presStyleLbl="node1" presStyleIdx="5" presStyleCnt="6">
        <dgm:presLayoutVars>
          <dgm:bulletEnabled val="1"/>
        </dgm:presLayoutVars>
      </dgm:prSet>
      <dgm:spPr/>
      <dgm:t>
        <a:bodyPr/>
        <a:lstStyle/>
        <a:p>
          <a:endParaRPr lang="zh-CN" altLang="en-US"/>
        </a:p>
      </dgm:t>
    </dgm:pt>
    <dgm:pt modelId="{31291F95-A951-44B9-8A4F-E1AB99D4A9E4}" type="pres">
      <dgm:prSet presAssocID="{00598B5E-9B3B-4DD4-9EBA-499502F28A95}" presName="accent_6" presStyleCnt="0"/>
      <dgm:spPr/>
    </dgm:pt>
    <dgm:pt modelId="{CF1A66C5-71FA-4D33-98BC-6B3126F2A05B}" type="pres">
      <dgm:prSet presAssocID="{00598B5E-9B3B-4DD4-9EBA-499502F28A95}" presName="accentRepeatNode" presStyleLbl="solidFgAcc1" presStyleIdx="5" presStyleCnt="6"/>
      <dgm:spPr/>
    </dgm:pt>
  </dgm:ptLst>
  <dgm:cxnLst>
    <dgm:cxn modelId="{826B4F85-58B9-41A8-860B-AF82ED391E92}" type="presOf" srcId="{502AE66C-71A9-4FE7-8E89-3ED9B215382A}" destId="{90B2DF0E-08F1-4927-8EF2-42D525BBD81C}" srcOrd="0" destOrd="0" presId="urn:microsoft.com/office/officeart/2008/layout/VerticalCurvedList"/>
    <dgm:cxn modelId="{F5E06EB1-16BF-4858-866B-6C19F1C055F5}" type="presOf" srcId="{1389D47D-09C2-44CF-875D-239D0CE2FEDB}" destId="{9FC86E38-393D-4F71-873C-94D6111C2F75}" srcOrd="0" destOrd="0" presId="urn:microsoft.com/office/officeart/2008/layout/VerticalCurvedList"/>
    <dgm:cxn modelId="{F305CA15-6DA3-4AD3-9E09-0A3E12508680}" srcId="{33850A3F-26E2-4C2D-999B-9C9DECEB8985}" destId="{8CB2F36F-6EE1-4290-BB3D-B95006A7316B}" srcOrd="2" destOrd="0" parTransId="{BB6DC73A-40D1-4D52-B6D9-CB57689B781A}" sibTransId="{2C0988E3-42EC-479D-BF3A-1663AD2C9794}"/>
    <dgm:cxn modelId="{E0D3670B-DA27-48E0-806C-7F4769F3544F}" type="presOf" srcId="{9602A151-793E-401C-A10C-BC12A5E967AF}" destId="{BCE77BF1-3811-4E79-A51F-4D5BC1792537}" srcOrd="0" destOrd="0" presId="urn:microsoft.com/office/officeart/2008/layout/VerticalCurvedList"/>
    <dgm:cxn modelId="{44480D2E-F06E-4E7F-9F9F-79C270171283}" srcId="{33850A3F-26E2-4C2D-999B-9C9DECEB8985}" destId="{1389D47D-09C2-44CF-875D-239D0CE2FEDB}" srcOrd="3" destOrd="0" parTransId="{B2D4004F-049B-4D74-A0E2-964CCC55A50F}" sibTransId="{C63A49EC-E626-449D-9EAF-543EC79B9441}"/>
    <dgm:cxn modelId="{7A9A8151-1C11-4372-8A7E-77E66D36FDBB}" srcId="{33850A3F-26E2-4C2D-999B-9C9DECEB8985}" destId="{B998DA6F-F7AE-4D1E-A960-581DB9A3F882}" srcOrd="1" destOrd="0" parTransId="{16ECE6F3-716B-4228-8D74-A9ADB506EA92}" sibTransId="{DD386B12-09A4-41E2-8CF4-BABAEF902F82}"/>
    <dgm:cxn modelId="{243798B5-E9FC-4A7F-92B9-A0260583FE92}" type="presOf" srcId="{B998DA6F-F7AE-4D1E-A960-581DB9A3F882}" destId="{34305AD1-3107-42BF-8256-13DAC502A635}" srcOrd="0" destOrd="0" presId="urn:microsoft.com/office/officeart/2008/layout/VerticalCurvedList"/>
    <dgm:cxn modelId="{C00F5EB9-31CB-4FAE-B59F-C637B2328AFE}" type="presOf" srcId="{41DE9A02-9DD8-4284-B888-9A469C6D53B9}" destId="{177E59A6-C159-4DCF-8BF2-6BBBC6D38186}" srcOrd="0" destOrd="0" presId="urn:microsoft.com/office/officeart/2008/layout/VerticalCurvedList"/>
    <dgm:cxn modelId="{F01DDAF6-9D35-4304-B052-88F6EC165C4C}" srcId="{33850A3F-26E2-4C2D-999B-9C9DECEB8985}" destId="{9602A151-793E-401C-A10C-BC12A5E967AF}" srcOrd="0" destOrd="0" parTransId="{2FAC8DA8-D1E8-4BE9-B2B1-D3C8376144A2}" sibTransId="{41DE9A02-9DD8-4284-B888-9A469C6D53B9}"/>
    <dgm:cxn modelId="{276E57CB-D113-4F88-8703-EC9F2DFEDCE6}" type="presOf" srcId="{00598B5E-9B3B-4DD4-9EBA-499502F28A95}" destId="{A366BEE7-7E77-4E30-973F-AAF3A71CB864}" srcOrd="0" destOrd="0" presId="urn:microsoft.com/office/officeart/2008/layout/VerticalCurvedList"/>
    <dgm:cxn modelId="{6B722CAE-E4B3-465F-9F71-388C32666F7F}" srcId="{33850A3F-26E2-4C2D-999B-9C9DECEB8985}" destId="{502AE66C-71A9-4FE7-8E89-3ED9B215382A}" srcOrd="4" destOrd="0" parTransId="{4E30CDAB-1AD8-4EF4-8412-4E5F61150989}" sibTransId="{D79FB793-CC28-4DF4-83AC-FC9D267A81EB}"/>
    <dgm:cxn modelId="{7C773C6D-E39D-4C0E-9DA4-0B4507D4DB4E}" type="presOf" srcId="{8CB2F36F-6EE1-4290-BB3D-B95006A7316B}" destId="{935C4EDF-AF8F-47FC-AB26-B8A2DB199DBC}" srcOrd="0" destOrd="0" presId="urn:microsoft.com/office/officeart/2008/layout/VerticalCurvedList"/>
    <dgm:cxn modelId="{87CA6E11-0608-4307-B3A7-D263D669D84D}" type="presOf" srcId="{33850A3F-26E2-4C2D-999B-9C9DECEB8985}" destId="{401E85EB-698E-4878-B9B4-5734215165EF}" srcOrd="0" destOrd="0" presId="urn:microsoft.com/office/officeart/2008/layout/VerticalCurvedList"/>
    <dgm:cxn modelId="{08F200FF-DF12-4664-8CAC-9EF4CBC52EEC}" srcId="{33850A3F-26E2-4C2D-999B-9C9DECEB8985}" destId="{00598B5E-9B3B-4DD4-9EBA-499502F28A95}" srcOrd="5" destOrd="0" parTransId="{CF8A24F0-8167-4B1F-AC4B-A787CEA4AAFC}" sibTransId="{8F0CA4AA-166C-4D21-A76D-A6F2FAFCD243}"/>
    <dgm:cxn modelId="{D32DC230-4C6F-4F07-B0A6-F23153101BE2}" type="presParOf" srcId="{401E85EB-698E-4878-B9B4-5734215165EF}" destId="{974880F6-F222-428D-9CC7-AE8C0772A32E}" srcOrd="0" destOrd="0" presId="urn:microsoft.com/office/officeart/2008/layout/VerticalCurvedList"/>
    <dgm:cxn modelId="{9F82ED3D-5CA0-4EEF-9D54-994052D14DBE}" type="presParOf" srcId="{974880F6-F222-428D-9CC7-AE8C0772A32E}" destId="{1FA046BA-30F7-4C30-ADF1-0BF21CEE8C34}" srcOrd="0" destOrd="0" presId="urn:microsoft.com/office/officeart/2008/layout/VerticalCurvedList"/>
    <dgm:cxn modelId="{6889991C-709D-4371-AF37-D3BDE6A46BD1}" type="presParOf" srcId="{1FA046BA-30F7-4C30-ADF1-0BF21CEE8C34}" destId="{4996D17B-88DD-4826-9599-C98664B04DF1}" srcOrd="0" destOrd="0" presId="urn:microsoft.com/office/officeart/2008/layout/VerticalCurvedList"/>
    <dgm:cxn modelId="{DCBFC0D3-8D6A-417F-9365-CCF8786A6B6A}" type="presParOf" srcId="{1FA046BA-30F7-4C30-ADF1-0BF21CEE8C34}" destId="{177E59A6-C159-4DCF-8BF2-6BBBC6D38186}" srcOrd="1" destOrd="0" presId="urn:microsoft.com/office/officeart/2008/layout/VerticalCurvedList"/>
    <dgm:cxn modelId="{6907FA10-0919-4052-ACE5-30203B7A39A3}" type="presParOf" srcId="{1FA046BA-30F7-4C30-ADF1-0BF21CEE8C34}" destId="{1AE6021C-EDD7-483C-BF1D-C711B1A568D5}" srcOrd="2" destOrd="0" presId="urn:microsoft.com/office/officeart/2008/layout/VerticalCurvedList"/>
    <dgm:cxn modelId="{17D6EF3B-8F70-4C2B-9FF2-5E309995759C}" type="presParOf" srcId="{1FA046BA-30F7-4C30-ADF1-0BF21CEE8C34}" destId="{4407CCE6-2669-465F-B676-2417A2FCF823}" srcOrd="3" destOrd="0" presId="urn:microsoft.com/office/officeart/2008/layout/VerticalCurvedList"/>
    <dgm:cxn modelId="{4C0D35C3-C96D-42F5-9C65-1C9C1F0BEDB3}" type="presParOf" srcId="{974880F6-F222-428D-9CC7-AE8C0772A32E}" destId="{BCE77BF1-3811-4E79-A51F-4D5BC1792537}" srcOrd="1" destOrd="0" presId="urn:microsoft.com/office/officeart/2008/layout/VerticalCurvedList"/>
    <dgm:cxn modelId="{917A4C1E-FCB4-41FA-9D9E-0D40C4B43A51}" type="presParOf" srcId="{974880F6-F222-428D-9CC7-AE8C0772A32E}" destId="{27DED6FF-3173-4298-A4FE-49472822CC10}" srcOrd="2" destOrd="0" presId="urn:microsoft.com/office/officeart/2008/layout/VerticalCurvedList"/>
    <dgm:cxn modelId="{2312ACC5-A7AC-4959-88AE-8244AB5C9E58}" type="presParOf" srcId="{27DED6FF-3173-4298-A4FE-49472822CC10}" destId="{659D24D0-C36F-4573-ACF5-DA337C773348}" srcOrd="0" destOrd="0" presId="urn:microsoft.com/office/officeart/2008/layout/VerticalCurvedList"/>
    <dgm:cxn modelId="{61663CBB-8988-4CCD-B2AC-4123B610A799}" type="presParOf" srcId="{974880F6-F222-428D-9CC7-AE8C0772A32E}" destId="{34305AD1-3107-42BF-8256-13DAC502A635}" srcOrd="3" destOrd="0" presId="urn:microsoft.com/office/officeart/2008/layout/VerticalCurvedList"/>
    <dgm:cxn modelId="{93AACD5E-8DB8-423B-BB3E-834EBEF77DDC}" type="presParOf" srcId="{974880F6-F222-428D-9CC7-AE8C0772A32E}" destId="{B775DF6B-69DC-4555-AEBA-EC280C6367FB}" srcOrd="4" destOrd="0" presId="urn:microsoft.com/office/officeart/2008/layout/VerticalCurvedList"/>
    <dgm:cxn modelId="{E51BA3C4-9C7B-43D4-866F-A0E48B4207A3}" type="presParOf" srcId="{B775DF6B-69DC-4555-AEBA-EC280C6367FB}" destId="{244DC18D-C7E5-4C58-9F1E-DC0DAF5E4026}" srcOrd="0" destOrd="0" presId="urn:microsoft.com/office/officeart/2008/layout/VerticalCurvedList"/>
    <dgm:cxn modelId="{FF2D90EF-A7CB-4599-8A6A-95B763AD21A0}" type="presParOf" srcId="{974880F6-F222-428D-9CC7-AE8C0772A32E}" destId="{935C4EDF-AF8F-47FC-AB26-B8A2DB199DBC}" srcOrd="5" destOrd="0" presId="urn:microsoft.com/office/officeart/2008/layout/VerticalCurvedList"/>
    <dgm:cxn modelId="{EC53A7CB-6516-497D-844C-C28B0283DF16}" type="presParOf" srcId="{974880F6-F222-428D-9CC7-AE8C0772A32E}" destId="{B3CF2300-0A28-401A-AFD1-7E23692DE651}" srcOrd="6" destOrd="0" presId="urn:microsoft.com/office/officeart/2008/layout/VerticalCurvedList"/>
    <dgm:cxn modelId="{7B8E3DBD-A82E-4F50-91D9-54136C5FB73A}" type="presParOf" srcId="{B3CF2300-0A28-401A-AFD1-7E23692DE651}" destId="{19F6C3F5-881C-44F8-9F6D-27706089F36C}" srcOrd="0" destOrd="0" presId="urn:microsoft.com/office/officeart/2008/layout/VerticalCurvedList"/>
    <dgm:cxn modelId="{777F9747-80B8-489A-954B-1702067DFF68}" type="presParOf" srcId="{974880F6-F222-428D-9CC7-AE8C0772A32E}" destId="{9FC86E38-393D-4F71-873C-94D6111C2F75}" srcOrd="7" destOrd="0" presId="urn:microsoft.com/office/officeart/2008/layout/VerticalCurvedList"/>
    <dgm:cxn modelId="{3632C703-37C5-4647-99BF-C25F00E39227}" type="presParOf" srcId="{974880F6-F222-428D-9CC7-AE8C0772A32E}" destId="{F32CC9DC-3D75-464A-A053-4A38B979D1C9}" srcOrd="8" destOrd="0" presId="urn:microsoft.com/office/officeart/2008/layout/VerticalCurvedList"/>
    <dgm:cxn modelId="{B79A2CA4-0EDA-4C45-8235-D42C69E8B73F}" type="presParOf" srcId="{F32CC9DC-3D75-464A-A053-4A38B979D1C9}" destId="{BC2BF74E-3B3F-498F-AA53-5A25CD6C87BF}" srcOrd="0" destOrd="0" presId="urn:microsoft.com/office/officeart/2008/layout/VerticalCurvedList"/>
    <dgm:cxn modelId="{183F5670-6CAF-44ED-B7A1-F659E0E16357}" type="presParOf" srcId="{974880F6-F222-428D-9CC7-AE8C0772A32E}" destId="{90B2DF0E-08F1-4927-8EF2-42D525BBD81C}" srcOrd="9" destOrd="0" presId="urn:microsoft.com/office/officeart/2008/layout/VerticalCurvedList"/>
    <dgm:cxn modelId="{69642C09-5368-4C98-A8F3-DED7576E8273}" type="presParOf" srcId="{974880F6-F222-428D-9CC7-AE8C0772A32E}" destId="{DB273E5F-6985-407C-BB1E-51F075582AAD}" srcOrd="10" destOrd="0" presId="urn:microsoft.com/office/officeart/2008/layout/VerticalCurvedList"/>
    <dgm:cxn modelId="{4CDAA44A-81EA-4470-913B-6C98751C4196}" type="presParOf" srcId="{DB273E5F-6985-407C-BB1E-51F075582AAD}" destId="{F60B359F-B275-4031-9E2E-EF23DE61D1D6}" srcOrd="0" destOrd="0" presId="urn:microsoft.com/office/officeart/2008/layout/VerticalCurvedList"/>
    <dgm:cxn modelId="{926F9CD8-1935-4D32-8E91-9245466E4C42}" type="presParOf" srcId="{974880F6-F222-428D-9CC7-AE8C0772A32E}" destId="{A366BEE7-7E77-4E30-973F-AAF3A71CB864}" srcOrd="11" destOrd="0" presId="urn:microsoft.com/office/officeart/2008/layout/VerticalCurvedList"/>
    <dgm:cxn modelId="{FC8BA038-B504-49CB-82D0-C800D633142C}" type="presParOf" srcId="{974880F6-F222-428D-9CC7-AE8C0772A32E}" destId="{31291F95-A951-44B9-8A4F-E1AB99D4A9E4}" srcOrd="12" destOrd="0" presId="urn:microsoft.com/office/officeart/2008/layout/VerticalCurvedList"/>
    <dgm:cxn modelId="{920B7CE3-8972-4607-855D-150E9468A10A}" type="presParOf" srcId="{31291F95-A951-44B9-8A4F-E1AB99D4A9E4}" destId="{CF1A66C5-71FA-4D33-98BC-6B3126F2A05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0F7FD6C-83D7-4B24-BF46-AA30E2D23954}" type="doc">
      <dgm:prSet loTypeId="urn:microsoft.com/office/officeart/2005/8/layout/arrow4" loCatId="process" qsTypeId="urn:microsoft.com/office/officeart/2005/8/quickstyle/simple3" qsCatId="simple" csTypeId="urn:microsoft.com/office/officeart/2005/8/colors/accent1_2" csCatId="accent1" phldr="1"/>
      <dgm:spPr/>
      <dgm:t>
        <a:bodyPr/>
        <a:lstStyle/>
        <a:p>
          <a:endParaRPr lang="zh-CN" altLang="en-US"/>
        </a:p>
      </dgm:t>
    </dgm:pt>
    <dgm:pt modelId="{7E4B4475-6B43-4351-BE89-43B542E2A365}">
      <dgm:prSet phldrT="[文本]"/>
      <dgm:spPr/>
      <dgm:t>
        <a:bodyPr/>
        <a:lstStyle/>
        <a:p>
          <a:r>
            <a:rPr lang="zh-CN" altLang="en-US" dirty="0" smtClean="0"/>
            <a:t>串行</a:t>
          </a:r>
          <a:endParaRPr lang="zh-CN" altLang="en-US" dirty="0"/>
        </a:p>
      </dgm:t>
    </dgm:pt>
    <dgm:pt modelId="{F1D47864-E0DC-4344-B780-0274A7C44BBE}" type="parTrans" cxnId="{DBB0BBD4-69FA-45B2-B43C-7D69F6E9F7FC}">
      <dgm:prSet/>
      <dgm:spPr/>
      <dgm:t>
        <a:bodyPr/>
        <a:lstStyle/>
        <a:p>
          <a:endParaRPr lang="zh-CN" altLang="en-US"/>
        </a:p>
      </dgm:t>
    </dgm:pt>
    <dgm:pt modelId="{9C1E82A9-9AE3-46EE-AEF8-A3D2BA595C98}" type="sibTrans" cxnId="{DBB0BBD4-69FA-45B2-B43C-7D69F6E9F7FC}">
      <dgm:prSet/>
      <dgm:spPr/>
      <dgm:t>
        <a:bodyPr/>
        <a:lstStyle/>
        <a:p>
          <a:endParaRPr lang="zh-CN" altLang="en-US"/>
        </a:p>
      </dgm:t>
    </dgm:pt>
    <dgm:pt modelId="{242262F3-7228-4F49-A8AF-431B2EA62266}">
      <dgm:prSet phldrT="[文本]"/>
      <dgm:spPr/>
      <dgm:t>
        <a:bodyPr/>
        <a:lstStyle/>
        <a:p>
          <a:r>
            <a:rPr lang="zh-CN" altLang="en-US" dirty="0" smtClean="0"/>
            <a:t>并行</a:t>
          </a:r>
          <a:endParaRPr lang="zh-CN" altLang="en-US" dirty="0"/>
        </a:p>
      </dgm:t>
    </dgm:pt>
    <dgm:pt modelId="{0A99ED16-86F1-4B8F-88B3-2688EAD00628}" type="parTrans" cxnId="{CAAF43E6-3BF7-4A1C-8232-0A58E2E590A4}">
      <dgm:prSet/>
      <dgm:spPr/>
      <dgm:t>
        <a:bodyPr/>
        <a:lstStyle/>
        <a:p>
          <a:endParaRPr lang="zh-CN" altLang="en-US"/>
        </a:p>
      </dgm:t>
    </dgm:pt>
    <dgm:pt modelId="{099493CD-2DFB-4569-B9BF-1DEE5B0C5A24}" type="sibTrans" cxnId="{CAAF43E6-3BF7-4A1C-8232-0A58E2E590A4}">
      <dgm:prSet/>
      <dgm:spPr/>
      <dgm:t>
        <a:bodyPr/>
        <a:lstStyle/>
        <a:p>
          <a:endParaRPr lang="zh-CN" altLang="en-US"/>
        </a:p>
      </dgm:t>
    </dgm:pt>
    <dgm:pt modelId="{30B8DF61-6FC0-46F7-95EC-D0A94D5A1CB2}" type="pres">
      <dgm:prSet presAssocID="{E0F7FD6C-83D7-4B24-BF46-AA30E2D23954}" presName="compositeShape" presStyleCnt="0">
        <dgm:presLayoutVars>
          <dgm:chMax val="2"/>
          <dgm:dir/>
          <dgm:resizeHandles val="exact"/>
        </dgm:presLayoutVars>
      </dgm:prSet>
      <dgm:spPr/>
      <dgm:t>
        <a:bodyPr/>
        <a:lstStyle/>
        <a:p>
          <a:endParaRPr lang="zh-CN" altLang="en-US"/>
        </a:p>
      </dgm:t>
    </dgm:pt>
    <dgm:pt modelId="{88B2DEE2-28CC-4799-B805-99EC72E3666A}" type="pres">
      <dgm:prSet presAssocID="{7E4B4475-6B43-4351-BE89-43B542E2A365}" presName="upArrow" presStyleLbl="node1" presStyleIdx="0" presStyleCnt="2"/>
      <dgm:spPr/>
    </dgm:pt>
    <dgm:pt modelId="{974723A2-5480-43AB-A6CA-13209F51A7B0}" type="pres">
      <dgm:prSet presAssocID="{7E4B4475-6B43-4351-BE89-43B542E2A365}" presName="upArrowText" presStyleLbl="revTx" presStyleIdx="0" presStyleCnt="2">
        <dgm:presLayoutVars>
          <dgm:chMax val="0"/>
          <dgm:bulletEnabled val="1"/>
        </dgm:presLayoutVars>
      </dgm:prSet>
      <dgm:spPr/>
      <dgm:t>
        <a:bodyPr/>
        <a:lstStyle/>
        <a:p>
          <a:endParaRPr lang="zh-CN" altLang="en-US"/>
        </a:p>
      </dgm:t>
    </dgm:pt>
    <dgm:pt modelId="{8F2D67BD-AC63-483F-BAEF-CFC1B3D70D78}" type="pres">
      <dgm:prSet presAssocID="{242262F3-7228-4F49-A8AF-431B2EA62266}" presName="downArrow" presStyleLbl="node1" presStyleIdx="1" presStyleCnt="2"/>
      <dgm:spPr/>
    </dgm:pt>
    <dgm:pt modelId="{8B412122-AF46-4AF2-AA73-89F7B4842BB3}" type="pres">
      <dgm:prSet presAssocID="{242262F3-7228-4F49-A8AF-431B2EA62266}" presName="downArrowText" presStyleLbl="revTx" presStyleIdx="1" presStyleCnt="2">
        <dgm:presLayoutVars>
          <dgm:chMax val="0"/>
          <dgm:bulletEnabled val="1"/>
        </dgm:presLayoutVars>
      </dgm:prSet>
      <dgm:spPr/>
      <dgm:t>
        <a:bodyPr/>
        <a:lstStyle/>
        <a:p>
          <a:endParaRPr lang="zh-CN" altLang="en-US"/>
        </a:p>
      </dgm:t>
    </dgm:pt>
  </dgm:ptLst>
  <dgm:cxnLst>
    <dgm:cxn modelId="{CAAF43E6-3BF7-4A1C-8232-0A58E2E590A4}" srcId="{E0F7FD6C-83D7-4B24-BF46-AA30E2D23954}" destId="{242262F3-7228-4F49-A8AF-431B2EA62266}" srcOrd="1" destOrd="0" parTransId="{0A99ED16-86F1-4B8F-88B3-2688EAD00628}" sibTransId="{099493CD-2DFB-4569-B9BF-1DEE5B0C5A24}"/>
    <dgm:cxn modelId="{6B44B68B-B222-4B07-AE74-AB375CA760DB}" type="presOf" srcId="{242262F3-7228-4F49-A8AF-431B2EA62266}" destId="{8B412122-AF46-4AF2-AA73-89F7B4842BB3}" srcOrd="0" destOrd="0" presId="urn:microsoft.com/office/officeart/2005/8/layout/arrow4"/>
    <dgm:cxn modelId="{DBB0BBD4-69FA-45B2-B43C-7D69F6E9F7FC}" srcId="{E0F7FD6C-83D7-4B24-BF46-AA30E2D23954}" destId="{7E4B4475-6B43-4351-BE89-43B542E2A365}" srcOrd="0" destOrd="0" parTransId="{F1D47864-E0DC-4344-B780-0274A7C44BBE}" sibTransId="{9C1E82A9-9AE3-46EE-AEF8-A3D2BA595C98}"/>
    <dgm:cxn modelId="{22637F78-FD8C-425A-9DE2-C114968E29AF}" type="presOf" srcId="{7E4B4475-6B43-4351-BE89-43B542E2A365}" destId="{974723A2-5480-43AB-A6CA-13209F51A7B0}" srcOrd="0" destOrd="0" presId="urn:microsoft.com/office/officeart/2005/8/layout/arrow4"/>
    <dgm:cxn modelId="{FDA486CD-D94A-4EDD-8E30-1D8C11E381F8}" type="presOf" srcId="{E0F7FD6C-83D7-4B24-BF46-AA30E2D23954}" destId="{30B8DF61-6FC0-46F7-95EC-D0A94D5A1CB2}" srcOrd="0" destOrd="0" presId="urn:microsoft.com/office/officeart/2005/8/layout/arrow4"/>
    <dgm:cxn modelId="{7D27640F-8D94-4567-86F4-423D81BAD374}" type="presParOf" srcId="{30B8DF61-6FC0-46F7-95EC-D0A94D5A1CB2}" destId="{88B2DEE2-28CC-4799-B805-99EC72E3666A}" srcOrd="0" destOrd="0" presId="urn:microsoft.com/office/officeart/2005/8/layout/arrow4"/>
    <dgm:cxn modelId="{B0127AAF-2D99-431F-9F44-EBEA7166CCB3}" type="presParOf" srcId="{30B8DF61-6FC0-46F7-95EC-D0A94D5A1CB2}" destId="{974723A2-5480-43AB-A6CA-13209F51A7B0}" srcOrd="1" destOrd="0" presId="urn:microsoft.com/office/officeart/2005/8/layout/arrow4"/>
    <dgm:cxn modelId="{735BE92A-9C0F-49F8-AAFF-F86E88991BD6}" type="presParOf" srcId="{30B8DF61-6FC0-46F7-95EC-D0A94D5A1CB2}" destId="{8F2D67BD-AC63-483F-BAEF-CFC1B3D70D78}" srcOrd="2" destOrd="0" presId="urn:microsoft.com/office/officeart/2005/8/layout/arrow4"/>
    <dgm:cxn modelId="{67A58DF9-890C-4BAF-94E4-11F8B45D4AEA}" type="presParOf" srcId="{30B8DF61-6FC0-46F7-95EC-D0A94D5A1CB2}" destId="{8B412122-AF46-4AF2-AA73-89F7B4842BB3}" srcOrd="3" destOrd="0" presId="urn:microsoft.com/office/officeart/2005/8/layout/arrow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95043B9-A5B8-4E4E-A33C-A2C41C1323D6}" type="doc">
      <dgm:prSet loTypeId="urn:microsoft.com/office/officeart/2005/8/layout/arrow2" loCatId="process" qsTypeId="urn:microsoft.com/office/officeart/2005/8/quickstyle/simple1" qsCatId="simple" csTypeId="urn:microsoft.com/office/officeart/2005/8/colors/accent1_2" csCatId="accent1" phldr="1"/>
      <dgm:spPr/>
    </dgm:pt>
    <dgm:pt modelId="{92F76F58-43EF-47E0-8DFF-CB70DC0CB6BE}">
      <dgm:prSet phldrT="[文本]"/>
      <dgm:spPr/>
      <dgm:t>
        <a:bodyPr/>
        <a:lstStyle/>
        <a:p>
          <a:r>
            <a:rPr lang="zh-CN" altLang="en-US" dirty="0" smtClean="0"/>
            <a:t>串行</a:t>
          </a:r>
          <a:endParaRPr lang="zh-CN" altLang="en-US" dirty="0"/>
        </a:p>
      </dgm:t>
    </dgm:pt>
    <dgm:pt modelId="{E1FDE7F7-FEF9-46FF-BC81-BF52755F1319}" type="parTrans" cxnId="{8B0581FD-B51E-4653-9036-6C1288737AF9}">
      <dgm:prSet/>
      <dgm:spPr/>
      <dgm:t>
        <a:bodyPr/>
        <a:lstStyle/>
        <a:p>
          <a:endParaRPr lang="zh-CN" altLang="en-US"/>
        </a:p>
      </dgm:t>
    </dgm:pt>
    <dgm:pt modelId="{194AA301-11C2-4CA8-9FC0-B88FA3C42C5C}" type="sibTrans" cxnId="{8B0581FD-B51E-4653-9036-6C1288737AF9}">
      <dgm:prSet/>
      <dgm:spPr/>
      <dgm:t>
        <a:bodyPr/>
        <a:lstStyle/>
        <a:p>
          <a:endParaRPr lang="zh-CN" altLang="en-US"/>
        </a:p>
      </dgm:t>
    </dgm:pt>
    <dgm:pt modelId="{9CD46345-D07F-4FB5-BEB0-3361F3FBD924}">
      <dgm:prSet phldrT="[文本]"/>
      <dgm:spPr/>
      <dgm:t>
        <a:bodyPr/>
        <a:lstStyle/>
        <a:p>
          <a:r>
            <a:rPr lang="en-US" altLang="zh-CN" dirty="0" err="1" smtClean="0"/>
            <a:t>OpenCL</a:t>
          </a:r>
          <a:endParaRPr lang="zh-CN" altLang="en-US" dirty="0"/>
        </a:p>
      </dgm:t>
    </dgm:pt>
    <dgm:pt modelId="{85D1E9F0-3F9B-48C2-9B3A-AFC7C679382D}" type="parTrans" cxnId="{1E20B1A3-029A-4196-BABE-6EB3226BDDDC}">
      <dgm:prSet/>
      <dgm:spPr/>
      <dgm:t>
        <a:bodyPr/>
        <a:lstStyle/>
        <a:p>
          <a:endParaRPr lang="zh-CN" altLang="en-US"/>
        </a:p>
      </dgm:t>
    </dgm:pt>
    <dgm:pt modelId="{7BF12244-0E68-4F86-880E-779586FA0D0D}" type="sibTrans" cxnId="{1E20B1A3-029A-4196-BABE-6EB3226BDDDC}">
      <dgm:prSet/>
      <dgm:spPr/>
      <dgm:t>
        <a:bodyPr/>
        <a:lstStyle/>
        <a:p>
          <a:endParaRPr lang="zh-CN" altLang="en-US"/>
        </a:p>
      </dgm:t>
    </dgm:pt>
    <dgm:pt modelId="{2F6C2E82-0E6B-4C06-8595-195C659A5F9F}">
      <dgm:prSet phldrT="[文本]"/>
      <dgm:spPr/>
      <dgm:t>
        <a:bodyPr/>
        <a:lstStyle/>
        <a:p>
          <a:r>
            <a:rPr lang="en-US" altLang="zh-CN" dirty="0" smtClean="0"/>
            <a:t>SSE</a:t>
          </a:r>
          <a:endParaRPr lang="zh-CN" altLang="en-US" dirty="0"/>
        </a:p>
      </dgm:t>
    </dgm:pt>
    <dgm:pt modelId="{DB963364-4DD4-4619-9516-2105856BE140}" type="sibTrans" cxnId="{BFC49671-2DA5-40E5-A1B3-EBB46645A1EA}">
      <dgm:prSet/>
      <dgm:spPr/>
      <dgm:t>
        <a:bodyPr/>
        <a:lstStyle/>
        <a:p>
          <a:endParaRPr lang="zh-CN" altLang="en-US"/>
        </a:p>
      </dgm:t>
    </dgm:pt>
    <dgm:pt modelId="{B0F7B1BE-50D7-4943-8728-3C34CB85D13B}" type="parTrans" cxnId="{BFC49671-2DA5-40E5-A1B3-EBB46645A1EA}">
      <dgm:prSet/>
      <dgm:spPr/>
      <dgm:t>
        <a:bodyPr/>
        <a:lstStyle/>
        <a:p>
          <a:endParaRPr lang="zh-CN" altLang="en-US"/>
        </a:p>
      </dgm:t>
    </dgm:pt>
    <dgm:pt modelId="{CB57DF05-5669-4A2A-A2F9-62469627F6F3}" type="pres">
      <dgm:prSet presAssocID="{695043B9-A5B8-4E4E-A33C-A2C41C1323D6}" presName="arrowDiagram" presStyleCnt="0">
        <dgm:presLayoutVars>
          <dgm:chMax val="5"/>
          <dgm:dir/>
          <dgm:resizeHandles val="exact"/>
        </dgm:presLayoutVars>
      </dgm:prSet>
      <dgm:spPr/>
    </dgm:pt>
    <dgm:pt modelId="{5CCB138C-DAA3-42A0-B3F5-4BB8FB730AAC}" type="pres">
      <dgm:prSet presAssocID="{695043B9-A5B8-4E4E-A33C-A2C41C1323D6}" presName="arrow" presStyleLbl="bgShp" presStyleIdx="0" presStyleCnt="1" custScaleY="128889"/>
      <dgm:spPr/>
    </dgm:pt>
    <dgm:pt modelId="{80B7D28A-8592-420D-BB0D-A0AC666F2034}" type="pres">
      <dgm:prSet presAssocID="{695043B9-A5B8-4E4E-A33C-A2C41C1323D6}" presName="arrowDiagram3" presStyleCnt="0"/>
      <dgm:spPr/>
    </dgm:pt>
    <dgm:pt modelId="{160C7B45-7898-4BD2-8DDA-B3822375B3E7}" type="pres">
      <dgm:prSet presAssocID="{92F76F58-43EF-47E0-8DFF-CB70DC0CB6BE}" presName="bullet3a" presStyleLbl="node1" presStyleIdx="0" presStyleCnt="3" custLinFactX="-100000" custLinFactY="257746" custLinFactNeighborX="-174785" custLinFactNeighborY="300000"/>
      <dgm:spPr/>
    </dgm:pt>
    <dgm:pt modelId="{B4F8AB08-05D1-4E4A-BA64-E940E8955AD5}" type="pres">
      <dgm:prSet presAssocID="{92F76F58-43EF-47E0-8DFF-CB70DC0CB6BE}" presName="textBox3a" presStyleLbl="revTx" presStyleIdx="0" presStyleCnt="3" custScaleY="38486" custLinFactNeighborX="-23684" custLinFactNeighborY="42330">
        <dgm:presLayoutVars>
          <dgm:bulletEnabled val="1"/>
        </dgm:presLayoutVars>
      </dgm:prSet>
      <dgm:spPr/>
      <dgm:t>
        <a:bodyPr/>
        <a:lstStyle/>
        <a:p>
          <a:endParaRPr lang="zh-CN" altLang="en-US"/>
        </a:p>
      </dgm:t>
    </dgm:pt>
    <dgm:pt modelId="{91EB76E9-A5FB-4373-8928-2FEC84A87ECB}" type="pres">
      <dgm:prSet presAssocID="{2F6C2E82-0E6B-4C06-8595-195C659A5F9F}" presName="bullet3b" presStyleLbl="node1" presStyleIdx="1" presStyleCnt="3"/>
      <dgm:spPr/>
    </dgm:pt>
    <dgm:pt modelId="{04EF90EE-B570-48B4-85E7-831053ADC75B}" type="pres">
      <dgm:prSet presAssocID="{2F6C2E82-0E6B-4C06-8595-195C659A5F9F}" presName="textBox3b" presStyleLbl="revTx" presStyleIdx="1" presStyleCnt="3">
        <dgm:presLayoutVars>
          <dgm:bulletEnabled val="1"/>
        </dgm:presLayoutVars>
      </dgm:prSet>
      <dgm:spPr/>
      <dgm:t>
        <a:bodyPr/>
        <a:lstStyle/>
        <a:p>
          <a:endParaRPr lang="zh-CN" altLang="en-US"/>
        </a:p>
      </dgm:t>
    </dgm:pt>
    <dgm:pt modelId="{C5805FCD-76E4-44E0-B25B-60AF14CA7648}" type="pres">
      <dgm:prSet presAssocID="{9CD46345-D07F-4FB5-BEB0-3361F3FBD924}" presName="bullet3c" presStyleLbl="node1" presStyleIdx="2" presStyleCnt="3" custLinFactY="-1006" custLinFactNeighborX="2564" custLinFactNeighborY="-100000"/>
      <dgm:spPr/>
    </dgm:pt>
    <dgm:pt modelId="{E78E6A25-7513-49D3-B032-2D0488870F57}" type="pres">
      <dgm:prSet presAssocID="{9CD46345-D07F-4FB5-BEB0-3361F3FBD924}" presName="textBox3c" presStyleLbl="revTx" presStyleIdx="2" presStyleCnt="3" custScaleY="34503" custLinFactNeighborX="695" custLinFactNeighborY="-55181">
        <dgm:presLayoutVars>
          <dgm:bulletEnabled val="1"/>
        </dgm:presLayoutVars>
      </dgm:prSet>
      <dgm:spPr/>
      <dgm:t>
        <a:bodyPr/>
        <a:lstStyle/>
        <a:p>
          <a:endParaRPr lang="zh-CN" altLang="en-US"/>
        </a:p>
      </dgm:t>
    </dgm:pt>
  </dgm:ptLst>
  <dgm:cxnLst>
    <dgm:cxn modelId="{BFC49671-2DA5-40E5-A1B3-EBB46645A1EA}" srcId="{695043B9-A5B8-4E4E-A33C-A2C41C1323D6}" destId="{2F6C2E82-0E6B-4C06-8595-195C659A5F9F}" srcOrd="1" destOrd="0" parTransId="{B0F7B1BE-50D7-4943-8728-3C34CB85D13B}" sibTransId="{DB963364-4DD4-4619-9516-2105856BE140}"/>
    <dgm:cxn modelId="{2593174B-B6DB-4BBD-8BAF-BB3DD415F9EF}" type="presOf" srcId="{2F6C2E82-0E6B-4C06-8595-195C659A5F9F}" destId="{04EF90EE-B570-48B4-85E7-831053ADC75B}" srcOrd="0" destOrd="0" presId="urn:microsoft.com/office/officeart/2005/8/layout/arrow2"/>
    <dgm:cxn modelId="{8B0581FD-B51E-4653-9036-6C1288737AF9}" srcId="{695043B9-A5B8-4E4E-A33C-A2C41C1323D6}" destId="{92F76F58-43EF-47E0-8DFF-CB70DC0CB6BE}" srcOrd="0" destOrd="0" parTransId="{E1FDE7F7-FEF9-46FF-BC81-BF52755F1319}" sibTransId="{194AA301-11C2-4CA8-9FC0-B88FA3C42C5C}"/>
    <dgm:cxn modelId="{667F52CA-7D22-49D3-A3A2-6B226B4821B5}" type="presOf" srcId="{695043B9-A5B8-4E4E-A33C-A2C41C1323D6}" destId="{CB57DF05-5669-4A2A-A2F9-62469627F6F3}" srcOrd="0" destOrd="0" presId="urn:microsoft.com/office/officeart/2005/8/layout/arrow2"/>
    <dgm:cxn modelId="{06ED20E7-68AC-4AE7-A761-B790F0943821}" type="presOf" srcId="{9CD46345-D07F-4FB5-BEB0-3361F3FBD924}" destId="{E78E6A25-7513-49D3-B032-2D0488870F57}" srcOrd="0" destOrd="0" presId="urn:microsoft.com/office/officeart/2005/8/layout/arrow2"/>
    <dgm:cxn modelId="{1E20B1A3-029A-4196-BABE-6EB3226BDDDC}" srcId="{695043B9-A5B8-4E4E-A33C-A2C41C1323D6}" destId="{9CD46345-D07F-4FB5-BEB0-3361F3FBD924}" srcOrd="2" destOrd="0" parTransId="{85D1E9F0-3F9B-48C2-9B3A-AFC7C679382D}" sibTransId="{7BF12244-0E68-4F86-880E-779586FA0D0D}"/>
    <dgm:cxn modelId="{EEC8044F-6EA5-4C12-BC17-28C57835A8BA}" type="presOf" srcId="{92F76F58-43EF-47E0-8DFF-CB70DC0CB6BE}" destId="{B4F8AB08-05D1-4E4A-BA64-E940E8955AD5}" srcOrd="0" destOrd="0" presId="urn:microsoft.com/office/officeart/2005/8/layout/arrow2"/>
    <dgm:cxn modelId="{08FD4B2B-9982-45C2-B783-5FE595BBA3C6}" type="presParOf" srcId="{CB57DF05-5669-4A2A-A2F9-62469627F6F3}" destId="{5CCB138C-DAA3-42A0-B3F5-4BB8FB730AAC}" srcOrd="0" destOrd="0" presId="urn:microsoft.com/office/officeart/2005/8/layout/arrow2"/>
    <dgm:cxn modelId="{A85388EC-586D-4F0E-8AA8-F1538B50DE50}" type="presParOf" srcId="{CB57DF05-5669-4A2A-A2F9-62469627F6F3}" destId="{80B7D28A-8592-420D-BB0D-A0AC666F2034}" srcOrd="1" destOrd="0" presId="urn:microsoft.com/office/officeart/2005/8/layout/arrow2"/>
    <dgm:cxn modelId="{F1D53F8A-1D15-488B-A434-7572E31484C7}" type="presParOf" srcId="{80B7D28A-8592-420D-BB0D-A0AC666F2034}" destId="{160C7B45-7898-4BD2-8DDA-B3822375B3E7}" srcOrd="0" destOrd="0" presId="urn:microsoft.com/office/officeart/2005/8/layout/arrow2"/>
    <dgm:cxn modelId="{C78E02A6-0FDF-4BE1-864A-E99134BE5C3C}" type="presParOf" srcId="{80B7D28A-8592-420D-BB0D-A0AC666F2034}" destId="{B4F8AB08-05D1-4E4A-BA64-E940E8955AD5}" srcOrd="1" destOrd="0" presId="urn:microsoft.com/office/officeart/2005/8/layout/arrow2"/>
    <dgm:cxn modelId="{14F6683C-EEF6-4D50-B48A-4C16C0608815}" type="presParOf" srcId="{80B7D28A-8592-420D-BB0D-A0AC666F2034}" destId="{91EB76E9-A5FB-4373-8928-2FEC84A87ECB}" srcOrd="2" destOrd="0" presId="urn:microsoft.com/office/officeart/2005/8/layout/arrow2"/>
    <dgm:cxn modelId="{1D6A92D8-5FA8-4EA2-8053-2BBE1608B978}" type="presParOf" srcId="{80B7D28A-8592-420D-BB0D-A0AC666F2034}" destId="{04EF90EE-B570-48B4-85E7-831053ADC75B}" srcOrd="3" destOrd="0" presId="urn:microsoft.com/office/officeart/2005/8/layout/arrow2"/>
    <dgm:cxn modelId="{B5E2E57A-175F-4FEF-BDF8-E4635F44AAC9}" type="presParOf" srcId="{80B7D28A-8592-420D-BB0D-A0AC666F2034}" destId="{C5805FCD-76E4-44E0-B25B-60AF14CA7648}" srcOrd="4" destOrd="0" presId="urn:microsoft.com/office/officeart/2005/8/layout/arrow2"/>
    <dgm:cxn modelId="{0B950760-7AED-43E7-9FF1-8231493B1EB7}" type="presParOf" srcId="{80B7D28A-8592-420D-BB0D-A0AC666F2034}" destId="{E78E6A25-7513-49D3-B032-2D0488870F57}"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3850A3F-26E2-4C2D-999B-9C9DECEB8985}" type="doc">
      <dgm:prSet loTypeId="urn:microsoft.com/office/officeart/2008/layout/VerticalCurvedList" loCatId="list" qsTypeId="urn:microsoft.com/office/officeart/2005/8/quickstyle/simple3" qsCatId="simple" csTypeId="urn:microsoft.com/office/officeart/2005/8/colors/accent6_2" csCatId="accent6" phldr="1"/>
      <dgm:spPr/>
      <dgm:t>
        <a:bodyPr/>
        <a:lstStyle/>
        <a:p>
          <a:endParaRPr lang="zh-CN" altLang="en-US"/>
        </a:p>
      </dgm:t>
    </dgm:pt>
    <dgm:pt modelId="{9602A151-793E-401C-A10C-BC12A5E967AF}">
      <dgm:prSet phldrT="[文本]"/>
      <dgm:spPr/>
      <dgm:t>
        <a:bodyPr/>
        <a:lstStyle/>
        <a:p>
          <a:r>
            <a:rPr lang="zh-CN" altLang="en-US" b="1" dirty="0" smtClean="0">
              <a:effectLst>
                <a:outerShdw blurRad="38100" dist="38100" dir="2700000" algn="tl">
                  <a:srgbClr val="000000">
                    <a:alpha val="43137"/>
                  </a:srgbClr>
                </a:outerShdw>
              </a:effectLst>
            </a:rPr>
            <a:t>绪论</a:t>
          </a:r>
          <a:endParaRPr lang="zh-CN" altLang="en-US" b="1" dirty="0">
            <a:effectLst>
              <a:outerShdw blurRad="38100" dist="38100" dir="2700000" algn="tl">
                <a:srgbClr val="000000">
                  <a:alpha val="43137"/>
                </a:srgbClr>
              </a:outerShdw>
            </a:effectLst>
          </a:endParaRPr>
        </a:p>
      </dgm:t>
    </dgm:pt>
    <dgm:pt modelId="{2FAC8DA8-D1E8-4BE9-B2B1-D3C8376144A2}" type="parTrans" cxnId="{F01DDAF6-9D35-4304-B052-88F6EC165C4C}">
      <dgm:prSet/>
      <dgm:spPr/>
      <dgm:t>
        <a:bodyPr/>
        <a:lstStyle/>
        <a:p>
          <a:endParaRPr lang="zh-CN" altLang="en-US"/>
        </a:p>
      </dgm:t>
    </dgm:pt>
    <dgm:pt modelId="{41DE9A02-9DD8-4284-B888-9A469C6D53B9}" type="sibTrans" cxnId="{F01DDAF6-9D35-4304-B052-88F6EC165C4C}">
      <dgm:prSet/>
      <dgm:spPr/>
      <dgm:t>
        <a:bodyPr/>
        <a:lstStyle/>
        <a:p>
          <a:endParaRPr lang="zh-CN" altLang="en-US"/>
        </a:p>
      </dgm:t>
    </dgm:pt>
    <dgm:pt modelId="{B998DA6F-F7AE-4D1E-A960-581DB9A3F882}">
      <dgm:prSet phldrT="[文本]"/>
      <dgm:spPr/>
      <dgm:t>
        <a:bodyPr/>
        <a:lstStyle/>
        <a:p>
          <a:r>
            <a:rPr lang="zh-CN" altLang="en-US" b="1" dirty="0" smtClean="0">
              <a:effectLst>
                <a:outerShdw blurRad="38100" dist="38100" dir="2700000" algn="tl">
                  <a:srgbClr val="000000">
                    <a:alpha val="43137"/>
                  </a:srgbClr>
                </a:outerShdw>
              </a:effectLst>
            </a:rPr>
            <a:t>通用并行计算</a:t>
          </a:r>
          <a:endParaRPr lang="zh-CN" altLang="en-US" b="1" dirty="0">
            <a:effectLst>
              <a:outerShdw blurRad="38100" dist="38100" dir="2700000" algn="tl">
                <a:srgbClr val="000000">
                  <a:alpha val="43137"/>
                </a:srgbClr>
              </a:outerShdw>
            </a:effectLst>
          </a:endParaRPr>
        </a:p>
      </dgm:t>
    </dgm:pt>
    <dgm:pt modelId="{16ECE6F3-716B-4228-8D74-A9ADB506EA92}" type="parTrans" cxnId="{7A9A8151-1C11-4372-8A7E-77E66D36FDBB}">
      <dgm:prSet/>
      <dgm:spPr/>
      <dgm:t>
        <a:bodyPr/>
        <a:lstStyle/>
        <a:p>
          <a:endParaRPr lang="zh-CN" altLang="en-US"/>
        </a:p>
      </dgm:t>
    </dgm:pt>
    <dgm:pt modelId="{DD386B12-09A4-41E2-8CF4-BABAEF902F82}" type="sibTrans" cxnId="{7A9A8151-1C11-4372-8A7E-77E66D36FDBB}">
      <dgm:prSet/>
      <dgm:spPr/>
      <dgm:t>
        <a:bodyPr/>
        <a:lstStyle/>
        <a:p>
          <a:endParaRPr lang="zh-CN" altLang="en-US"/>
        </a:p>
      </dgm:t>
    </dgm:pt>
    <dgm:pt modelId="{8CB2F36F-6EE1-4290-BB3D-B95006A7316B}">
      <dgm:prSet phldrT="[文本]"/>
      <dgm:spPr/>
      <dgm:t>
        <a:bodyPr/>
        <a:lstStyle/>
        <a:p>
          <a:r>
            <a:rPr lang="zh-CN" altLang="en-US" b="1" dirty="0" smtClean="0">
              <a:effectLst>
                <a:outerShdw blurRad="38100" dist="38100" dir="2700000" algn="tl">
                  <a:srgbClr val="000000">
                    <a:alpha val="43137"/>
                  </a:srgbClr>
                </a:outerShdw>
              </a:effectLst>
            </a:rPr>
            <a:t>骨骼动画矩阵调色板并行算法</a:t>
          </a:r>
          <a:endParaRPr lang="zh-CN" altLang="en-US" b="1" dirty="0">
            <a:effectLst>
              <a:outerShdw blurRad="38100" dist="38100" dir="2700000" algn="tl">
                <a:srgbClr val="000000">
                  <a:alpha val="43137"/>
                </a:srgbClr>
              </a:outerShdw>
            </a:effectLst>
          </a:endParaRPr>
        </a:p>
      </dgm:t>
    </dgm:pt>
    <dgm:pt modelId="{BB6DC73A-40D1-4D52-B6D9-CB57689B781A}" type="parTrans" cxnId="{F305CA15-6DA3-4AD3-9E09-0A3E12508680}">
      <dgm:prSet/>
      <dgm:spPr/>
      <dgm:t>
        <a:bodyPr/>
        <a:lstStyle/>
        <a:p>
          <a:endParaRPr lang="zh-CN" altLang="en-US"/>
        </a:p>
      </dgm:t>
    </dgm:pt>
    <dgm:pt modelId="{2C0988E3-42EC-479D-BF3A-1663AD2C9794}" type="sibTrans" cxnId="{F305CA15-6DA3-4AD3-9E09-0A3E12508680}">
      <dgm:prSet/>
      <dgm:spPr/>
      <dgm:t>
        <a:bodyPr/>
        <a:lstStyle/>
        <a:p>
          <a:endParaRPr lang="zh-CN" altLang="en-US"/>
        </a:p>
      </dgm:t>
    </dgm:pt>
    <dgm:pt modelId="{1389D47D-09C2-44CF-875D-239D0CE2FEDB}">
      <dgm:prSet/>
      <dgm:spPr/>
      <dgm:t>
        <a:bodyPr/>
        <a:lstStyle/>
        <a:p>
          <a:r>
            <a:rPr lang="zh-CN" altLang="en-US" b="1" dirty="0" smtClean="0">
              <a:effectLst>
                <a:outerShdw blurRad="38100" dist="38100" dir="2700000" algn="tl">
                  <a:srgbClr val="000000">
                    <a:alpha val="43137"/>
                  </a:srgbClr>
                </a:outerShdw>
              </a:effectLst>
            </a:rPr>
            <a:t>柏林噪声风场扰动粒子系统并行算法</a:t>
          </a:r>
          <a:endParaRPr lang="zh-CN" altLang="en-US" b="1" dirty="0">
            <a:effectLst>
              <a:outerShdw blurRad="38100" dist="38100" dir="2700000" algn="tl">
                <a:srgbClr val="000000">
                  <a:alpha val="43137"/>
                </a:srgbClr>
              </a:outerShdw>
            </a:effectLst>
          </a:endParaRPr>
        </a:p>
      </dgm:t>
    </dgm:pt>
    <dgm:pt modelId="{B2D4004F-049B-4D74-A0E2-964CCC55A50F}" type="parTrans" cxnId="{44480D2E-F06E-4E7F-9F9F-79C270171283}">
      <dgm:prSet/>
      <dgm:spPr/>
      <dgm:t>
        <a:bodyPr/>
        <a:lstStyle/>
        <a:p>
          <a:endParaRPr lang="zh-CN" altLang="en-US"/>
        </a:p>
      </dgm:t>
    </dgm:pt>
    <dgm:pt modelId="{C63A49EC-E626-449D-9EAF-543EC79B9441}" type="sibTrans" cxnId="{44480D2E-F06E-4E7F-9F9F-79C270171283}">
      <dgm:prSet/>
      <dgm:spPr/>
      <dgm:t>
        <a:bodyPr/>
        <a:lstStyle/>
        <a:p>
          <a:endParaRPr lang="zh-CN" altLang="en-US"/>
        </a:p>
      </dgm:t>
    </dgm:pt>
    <dgm:pt modelId="{00598B5E-9B3B-4DD4-9EBA-499502F28A95}">
      <dgm:prSet/>
      <dgm:spPr/>
      <dgm:t>
        <a:bodyPr/>
        <a:lstStyle/>
        <a:p>
          <a:r>
            <a:rPr lang="zh-CN" altLang="en-US" b="1" dirty="0" smtClean="0">
              <a:effectLst>
                <a:outerShdw blurRad="38100" dist="38100" dir="2700000" algn="tl">
                  <a:srgbClr val="000000">
                    <a:alpha val="43137"/>
                  </a:srgbClr>
                </a:outerShdw>
              </a:effectLst>
            </a:rPr>
            <a:t>总结和展望</a:t>
          </a:r>
          <a:endParaRPr lang="zh-CN" altLang="en-US" b="1" dirty="0">
            <a:effectLst>
              <a:outerShdw blurRad="38100" dist="38100" dir="2700000" algn="tl">
                <a:srgbClr val="000000">
                  <a:alpha val="43137"/>
                </a:srgbClr>
              </a:outerShdw>
            </a:effectLst>
          </a:endParaRPr>
        </a:p>
      </dgm:t>
    </dgm:pt>
    <dgm:pt modelId="{CF8A24F0-8167-4B1F-AC4B-A787CEA4AAFC}" type="parTrans" cxnId="{08F200FF-DF12-4664-8CAC-9EF4CBC52EEC}">
      <dgm:prSet/>
      <dgm:spPr/>
      <dgm:t>
        <a:bodyPr/>
        <a:lstStyle/>
        <a:p>
          <a:endParaRPr lang="zh-CN" altLang="en-US"/>
        </a:p>
      </dgm:t>
    </dgm:pt>
    <dgm:pt modelId="{8F0CA4AA-166C-4D21-A76D-A6F2FAFCD243}" type="sibTrans" cxnId="{08F200FF-DF12-4664-8CAC-9EF4CBC52EEC}">
      <dgm:prSet/>
      <dgm:spPr/>
      <dgm:t>
        <a:bodyPr/>
        <a:lstStyle/>
        <a:p>
          <a:endParaRPr lang="zh-CN" altLang="en-US"/>
        </a:p>
      </dgm:t>
    </dgm:pt>
    <dgm:pt modelId="{502AE66C-71A9-4FE7-8E89-3ED9B215382A}">
      <dgm:prSet/>
      <dgm:spPr/>
      <dgm:t>
        <a:bodyPr/>
        <a:lstStyle/>
        <a:p>
          <a:r>
            <a:rPr lang="zh-CN" altLang="en-US" b="1" dirty="0" smtClean="0">
              <a:effectLst>
                <a:outerShdw blurRad="38100" dist="38100" dir="2700000" algn="tl">
                  <a:srgbClr val="000000">
                    <a:alpha val="43137"/>
                  </a:srgbClr>
                </a:outerShdw>
              </a:effectLst>
            </a:rPr>
            <a:t>虚拟现实平台多任务并行</a:t>
          </a:r>
          <a:endParaRPr lang="zh-CN" altLang="en-US" b="1" dirty="0">
            <a:effectLst>
              <a:outerShdw blurRad="38100" dist="38100" dir="2700000" algn="tl">
                <a:srgbClr val="000000">
                  <a:alpha val="43137"/>
                </a:srgbClr>
              </a:outerShdw>
            </a:effectLst>
          </a:endParaRPr>
        </a:p>
      </dgm:t>
    </dgm:pt>
    <dgm:pt modelId="{4E30CDAB-1AD8-4EF4-8412-4E5F61150989}" type="parTrans" cxnId="{6B722CAE-E4B3-465F-9F71-388C32666F7F}">
      <dgm:prSet/>
      <dgm:spPr/>
      <dgm:t>
        <a:bodyPr/>
        <a:lstStyle/>
        <a:p>
          <a:endParaRPr lang="zh-CN" altLang="en-US"/>
        </a:p>
      </dgm:t>
    </dgm:pt>
    <dgm:pt modelId="{D79FB793-CC28-4DF4-83AC-FC9D267A81EB}" type="sibTrans" cxnId="{6B722CAE-E4B3-465F-9F71-388C32666F7F}">
      <dgm:prSet/>
      <dgm:spPr/>
      <dgm:t>
        <a:bodyPr/>
        <a:lstStyle/>
        <a:p>
          <a:endParaRPr lang="zh-CN" altLang="en-US"/>
        </a:p>
      </dgm:t>
    </dgm:pt>
    <dgm:pt modelId="{401E85EB-698E-4878-B9B4-5734215165EF}" type="pres">
      <dgm:prSet presAssocID="{33850A3F-26E2-4C2D-999B-9C9DECEB8985}" presName="Name0" presStyleCnt="0">
        <dgm:presLayoutVars>
          <dgm:chMax val="7"/>
          <dgm:chPref val="7"/>
          <dgm:dir/>
        </dgm:presLayoutVars>
      </dgm:prSet>
      <dgm:spPr/>
      <dgm:t>
        <a:bodyPr/>
        <a:lstStyle/>
        <a:p>
          <a:endParaRPr lang="zh-CN" altLang="en-US"/>
        </a:p>
      </dgm:t>
    </dgm:pt>
    <dgm:pt modelId="{974880F6-F222-428D-9CC7-AE8C0772A32E}" type="pres">
      <dgm:prSet presAssocID="{33850A3F-26E2-4C2D-999B-9C9DECEB8985}" presName="Name1" presStyleCnt="0"/>
      <dgm:spPr/>
    </dgm:pt>
    <dgm:pt modelId="{1FA046BA-30F7-4C30-ADF1-0BF21CEE8C34}" type="pres">
      <dgm:prSet presAssocID="{33850A3F-26E2-4C2D-999B-9C9DECEB8985}" presName="cycle" presStyleCnt="0"/>
      <dgm:spPr/>
    </dgm:pt>
    <dgm:pt modelId="{4996D17B-88DD-4826-9599-C98664B04DF1}" type="pres">
      <dgm:prSet presAssocID="{33850A3F-26E2-4C2D-999B-9C9DECEB8985}" presName="srcNode" presStyleLbl="node1" presStyleIdx="0" presStyleCnt="6"/>
      <dgm:spPr/>
    </dgm:pt>
    <dgm:pt modelId="{177E59A6-C159-4DCF-8BF2-6BBBC6D38186}" type="pres">
      <dgm:prSet presAssocID="{33850A3F-26E2-4C2D-999B-9C9DECEB8985}" presName="conn" presStyleLbl="parChTrans1D2" presStyleIdx="0" presStyleCnt="1"/>
      <dgm:spPr/>
      <dgm:t>
        <a:bodyPr/>
        <a:lstStyle/>
        <a:p>
          <a:endParaRPr lang="zh-CN" altLang="en-US"/>
        </a:p>
      </dgm:t>
    </dgm:pt>
    <dgm:pt modelId="{1AE6021C-EDD7-483C-BF1D-C711B1A568D5}" type="pres">
      <dgm:prSet presAssocID="{33850A3F-26E2-4C2D-999B-9C9DECEB8985}" presName="extraNode" presStyleLbl="node1" presStyleIdx="0" presStyleCnt="6"/>
      <dgm:spPr/>
    </dgm:pt>
    <dgm:pt modelId="{4407CCE6-2669-465F-B676-2417A2FCF823}" type="pres">
      <dgm:prSet presAssocID="{33850A3F-26E2-4C2D-999B-9C9DECEB8985}" presName="dstNode" presStyleLbl="node1" presStyleIdx="0" presStyleCnt="6"/>
      <dgm:spPr/>
    </dgm:pt>
    <dgm:pt modelId="{BCE77BF1-3811-4E79-A51F-4D5BC1792537}" type="pres">
      <dgm:prSet presAssocID="{9602A151-793E-401C-A10C-BC12A5E967AF}" presName="text_1" presStyleLbl="node1" presStyleIdx="0" presStyleCnt="6">
        <dgm:presLayoutVars>
          <dgm:bulletEnabled val="1"/>
        </dgm:presLayoutVars>
      </dgm:prSet>
      <dgm:spPr/>
      <dgm:t>
        <a:bodyPr/>
        <a:lstStyle/>
        <a:p>
          <a:endParaRPr lang="zh-CN" altLang="en-US"/>
        </a:p>
      </dgm:t>
    </dgm:pt>
    <dgm:pt modelId="{27DED6FF-3173-4298-A4FE-49472822CC10}" type="pres">
      <dgm:prSet presAssocID="{9602A151-793E-401C-A10C-BC12A5E967AF}" presName="accent_1" presStyleCnt="0"/>
      <dgm:spPr/>
    </dgm:pt>
    <dgm:pt modelId="{659D24D0-C36F-4573-ACF5-DA337C773348}" type="pres">
      <dgm:prSet presAssocID="{9602A151-793E-401C-A10C-BC12A5E967AF}" presName="accentRepeatNode" presStyleLbl="solidFgAcc1" presStyleIdx="0" presStyleCnt="6"/>
      <dgm:spPr/>
    </dgm:pt>
    <dgm:pt modelId="{34305AD1-3107-42BF-8256-13DAC502A635}" type="pres">
      <dgm:prSet presAssocID="{B998DA6F-F7AE-4D1E-A960-581DB9A3F882}" presName="text_2" presStyleLbl="node1" presStyleIdx="1" presStyleCnt="6">
        <dgm:presLayoutVars>
          <dgm:bulletEnabled val="1"/>
        </dgm:presLayoutVars>
      </dgm:prSet>
      <dgm:spPr/>
      <dgm:t>
        <a:bodyPr/>
        <a:lstStyle/>
        <a:p>
          <a:endParaRPr lang="zh-CN" altLang="en-US"/>
        </a:p>
      </dgm:t>
    </dgm:pt>
    <dgm:pt modelId="{B775DF6B-69DC-4555-AEBA-EC280C6367FB}" type="pres">
      <dgm:prSet presAssocID="{B998DA6F-F7AE-4D1E-A960-581DB9A3F882}" presName="accent_2" presStyleCnt="0"/>
      <dgm:spPr/>
    </dgm:pt>
    <dgm:pt modelId="{244DC18D-C7E5-4C58-9F1E-DC0DAF5E4026}" type="pres">
      <dgm:prSet presAssocID="{B998DA6F-F7AE-4D1E-A960-581DB9A3F882}" presName="accentRepeatNode" presStyleLbl="solidFgAcc1" presStyleIdx="1" presStyleCnt="6"/>
      <dgm:spPr/>
    </dgm:pt>
    <dgm:pt modelId="{935C4EDF-AF8F-47FC-AB26-B8A2DB199DBC}" type="pres">
      <dgm:prSet presAssocID="{8CB2F36F-6EE1-4290-BB3D-B95006A7316B}" presName="text_3" presStyleLbl="node1" presStyleIdx="2" presStyleCnt="6">
        <dgm:presLayoutVars>
          <dgm:bulletEnabled val="1"/>
        </dgm:presLayoutVars>
      </dgm:prSet>
      <dgm:spPr/>
      <dgm:t>
        <a:bodyPr/>
        <a:lstStyle/>
        <a:p>
          <a:endParaRPr lang="zh-CN" altLang="en-US"/>
        </a:p>
      </dgm:t>
    </dgm:pt>
    <dgm:pt modelId="{B3CF2300-0A28-401A-AFD1-7E23692DE651}" type="pres">
      <dgm:prSet presAssocID="{8CB2F36F-6EE1-4290-BB3D-B95006A7316B}" presName="accent_3" presStyleCnt="0"/>
      <dgm:spPr/>
    </dgm:pt>
    <dgm:pt modelId="{19F6C3F5-881C-44F8-9F6D-27706089F36C}" type="pres">
      <dgm:prSet presAssocID="{8CB2F36F-6EE1-4290-BB3D-B95006A7316B}" presName="accentRepeatNode" presStyleLbl="solidFgAcc1" presStyleIdx="2" presStyleCnt="6"/>
      <dgm:spPr/>
    </dgm:pt>
    <dgm:pt modelId="{9FC86E38-393D-4F71-873C-94D6111C2F75}" type="pres">
      <dgm:prSet presAssocID="{1389D47D-09C2-44CF-875D-239D0CE2FEDB}" presName="text_4" presStyleLbl="node1" presStyleIdx="3" presStyleCnt="6">
        <dgm:presLayoutVars>
          <dgm:bulletEnabled val="1"/>
        </dgm:presLayoutVars>
      </dgm:prSet>
      <dgm:spPr/>
      <dgm:t>
        <a:bodyPr/>
        <a:lstStyle/>
        <a:p>
          <a:endParaRPr lang="zh-CN" altLang="en-US"/>
        </a:p>
      </dgm:t>
    </dgm:pt>
    <dgm:pt modelId="{F32CC9DC-3D75-464A-A053-4A38B979D1C9}" type="pres">
      <dgm:prSet presAssocID="{1389D47D-09C2-44CF-875D-239D0CE2FEDB}" presName="accent_4" presStyleCnt="0"/>
      <dgm:spPr/>
    </dgm:pt>
    <dgm:pt modelId="{BC2BF74E-3B3F-498F-AA53-5A25CD6C87BF}" type="pres">
      <dgm:prSet presAssocID="{1389D47D-09C2-44CF-875D-239D0CE2FEDB}" presName="accentRepeatNode" presStyleLbl="solidFgAcc1" presStyleIdx="3" presStyleCnt="6"/>
      <dgm:spPr>
        <a:solidFill>
          <a:schemeClr val="accent2"/>
        </a:solidFill>
      </dgm:spPr>
    </dgm:pt>
    <dgm:pt modelId="{90B2DF0E-08F1-4927-8EF2-42D525BBD81C}" type="pres">
      <dgm:prSet presAssocID="{502AE66C-71A9-4FE7-8E89-3ED9B215382A}" presName="text_5" presStyleLbl="node1" presStyleIdx="4" presStyleCnt="6">
        <dgm:presLayoutVars>
          <dgm:bulletEnabled val="1"/>
        </dgm:presLayoutVars>
      </dgm:prSet>
      <dgm:spPr/>
      <dgm:t>
        <a:bodyPr/>
        <a:lstStyle/>
        <a:p>
          <a:endParaRPr lang="zh-CN" altLang="en-US"/>
        </a:p>
      </dgm:t>
    </dgm:pt>
    <dgm:pt modelId="{DB273E5F-6985-407C-BB1E-51F075582AAD}" type="pres">
      <dgm:prSet presAssocID="{502AE66C-71A9-4FE7-8E89-3ED9B215382A}" presName="accent_5" presStyleCnt="0"/>
      <dgm:spPr/>
    </dgm:pt>
    <dgm:pt modelId="{F60B359F-B275-4031-9E2E-EF23DE61D1D6}" type="pres">
      <dgm:prSet presAssocID="{502AE66C-71A9-4FE7-8E89-3ED9B215382A}" presName="accentRepeatNode" presStyleLbl="solidFgAcc1" presStyleIdx="4" presStyleCnt="6"/>
      <dgm:spPr/>
    </dgm:pt>
    <dgm:pt modelId="{A366BEE7-7E77-4E30-973F-AAF3A71CB864}" type="pres">
      <dgm:prSet presAssocID="{00598B5E-9B3B-4DD4-9EBA-499502F28A95}" presName="text_6" presStyleLbl="node1" presStyleIdx="5" presStyleCnt="6">
        <dgm:presLayoutVars>
          <dgm:bulletEnabled val="1"/>
        </dgm:presLayoutVars>
      </dgm:prSet>
      <dgm:spPr/>
      <dgm:t>
        <a:bodyPr/>
        <a:lstStyle/>
        <a:p>
          <a:endParaRPr lang="zh-CN" altLang="en-US"/>
        </a:p>
      </dgm:t>
    </dgm:pt>
    <dgm:pt modelId="{31291F95-A951-44B9-8A4F-E1AB99D4A9E4}" type="pres">
      <dgm:prSet presAssocID="{00598B5E-9B3B-4DD4-9EBA-499502F28A95}" presName="accent_6" presStyleCnt="0"/>
      <dgm:spPr/>
    </dgm:pt>
    <dgm:pt modelId="{CF1A66C5-71FA-4D33-98BC-6B3126F2A05B}" type="pres">
      <dgm:prSet presAssocID="{00598B5E-9B3B-4DD4-9EBA-499502F28A95}" presName="accentRepeatNode" presStyleLbl="solidFgAcc1" presStyleIdx="5" presStyleCnt="6"/>
      <dgm:spPr/>
    </dgm:pt>
  </dgm:ptLst>
  <dgm:cxnLst>
    <dgm:cxn modelId="{DF29CD93-7D89-4916-A4D7-BC2DE6B2B8DE}" type="presOf" srcId="{41DE9A02-9DD8-4284-B888-9A469C6D53B9}" destId="{177E59A6-C159-4DCF-8BF2-6BBBC6D38186}" srcOrd="0" destOrd="0" presId="urn:microsoft.com/office/officeart/2008/layout/VerticalCurvedList"/>
    <dgm:cxn modelId="{5673E761-8C0F-495A-898C-AB156A1A7F6F}" type="presOf" srcId="{1389D47D-09C2-44CF-875D-239D0CE2FEDB}" destId="{9FC86E38-393D-4F71-873C-94D6111C2F75}" srcOrd="0" destOrd="0" presId="urn:microsoft.com/office/officeart/2008/layout/VerticalCurvedList"/>
    <dgm:cxn modelId="{C26D224D-46E6-459F-979C-2DA3D87E9165}" type="presOf" srcId="{33850A3F-26E2-4C2D-999B-9C9DECEB8985}" destId="{401E85EB-698E-4878-B9B4-5734215165EF}" srcOrd="0" destOrd="0" presId="urn:microsoft.com/office/officeart/2008/layout/VerticalCurvedList"/>
    <dgm:cxn modelId="{DB8EA2BA-0D6C-4B53-A0E1-3522273C8503}" type="presOf" srcId="{9602A151-793E-401C-A10C-BC12A5E967AF}" destId="{BCE77BF1-3811-4E79-A51F-4D5BC1792537}" srcOrd="0" destOrd="0" presId="urn:microsoft.com/office/officeart/2008/layout/VerticalCurvedList"/>
    <dgm:cxn modelId="{1A99F5E4-DDB9-47F5-A01B-50B7DC42174A}" type="presOf" srcId="{8CB2F36F-6EE1-4290-BB3D-B95006A7316B}" destId="{935C4EDF-AF8F-47FC-AB26-B8A2DB199DBC}" srcOrd="0" destOrd="0" presId="urn:microsoft.com/office/officeart/2008/layout/VerticalCurvedList"/>
    <dgm:cxn modelId="{F305CA15-6DA3-4AD3-9E09-0A3E12508680}" srcId="{33850A3F-26E2-4C2D-999B-9C9DECEB8985}" destId="{8CB2F36F-6EE1-4290-BB3D-B95006A7316B}" srcOrd="2" destOrd="0" parTransId="{BB6DC73A-40D1-4D52-B6D9-CB57689B781A}" sibTransId="{2C0988E3-42EC-479D-BF3A-1663AD2C9794}"/>
    <dgm:cxn modelId="{CBED25A4-A520-44EE-8EAC-907674301EDB}" type="presOf" srcId="{502AE66C-71A9-4FE7-8E89-3ED9B215382A}" destId="{90B2DF0E-08F1-4927-8EF2-42D525BBD81C}" srcOrd="0" destOrd="0" presId="urn:microsoft.com/office/officeart/2008/layout/VerticalCurvedList"/>
    <dgm:cxn modelId="{44480D2E-F06E-4E7F-9F9F-79C270171283}" srcId="{33850A3F-26E2-4C2D-999B-9C9DECEB8985}" destId="{1389D47D-09C2-44CF-875D-239D0CE2FEDB}" srcOrd="3" destOrd="0" parTransId="{B2D4004F-049B-4D74-A0E2-964CCC55A50F}" sibTransId="{C63A49EC-E626-449D-9EAF-543EC79B9441}"/>
    <dgm:cxn modelId="{7A9A8151-1C11-4372-8A7E-77E66D36FDBB}" srcId="{33850A3F-26E2-4C2D-999B-9C9DECEB8985}" destId="{B998DA6F-F7AE-4D1E-A960-581DB9A3F882}" srcOrd="1" destOrd="0" parTransId="{16ECE6F3-716B-4228-8D74-A9ADB506EA92}" sibTransId="{DD386B12-09A4-41E2-8CF4-BABAEF902F82}"/>
    <dgm:cxn modelId="{F01DDAF6-9D35-4304-B052-88F6EC165C4C}" srcId="{33850A3F-26E2-4C2D-999B-9C9DECEB8985}" destId="{9602A151-793E-401C-A10C-BC12A5E967AF}" srcOrd="0" destOrd="0" parTransId="{2FAC8DA8-D1E8-4BE9-B2B1-D3C8376144A2}" sibTransId="{41DE9A02-9DD8-4284-B888-9A469C6D53B9}"/>
    <dgm:cxn modelId="{78C7BA87-F7EF-4B5E-A813-E97F10603A8F}" type="presOf" srcId="{B998DA6F-F7AE-4D1E-A960-581DB9A3F882}" destId="{34305AD1-3107-42BF-8256-13DAC502A635}" srcOrd="0" destOrd="0" presId="urn:microsoft.com/office/officeart/2008/layout/VerticalCurvedList"/>
    <dgm:cxn modelId="{6B722CAE-E4B3-465F-9F71-388C32666F7F}" srcId="{33850A3F-26E2-4C2D-999B-9C9DECEB8985}" destId="{502AE66C-71A9-4FE7-8E89-3ED9B215382A}" srcOrd="4" destOrd="0" parTransId="{4E30CDAB-1AD8-4EF4-8412-4E5F61150989}" sibTransId="{D79FB793-CC28-4DF4-83AC-FC9D267A81EB}"/>
    <dgm:cxn modelId="{DE35EF8E-A6BC-407E-B019-49D38D41E82F}" type="presOf" srcId="{00598B5E-9B3B-4DD4-9EBA-499502F28A95}" destId="{A366BEE7-7E77-4E30-973F-AAF3A71CB864}" srcOrd="0" destOrd="0" presId="urn:microsoft.com/office/officeart/2008/layout/VerticalCurvedList"/>
    <dgm:cxn modelId="{08F200FF-DF12-4664-8CAC-9EF4CBC52EEC}" srcId="{33850A3F-26E2-4C2D-999B-9C9DECEB8985}" destId="{00598B5E-9B3B-4DD4-9EBA-499502F28A95}" srcOrd="5" destOrd="0" parTransId="{CF8A24F0-8167-4B1F-AC4B-A787CEA4AAFC}" sibTransId="{8F0CA4AA-166C-4D21-A76D-A6F2FAFCD243}"/>
    <dgm:cxn modelId="{994F909E-A17C-43D2-AAA2-D455D01F16FF}" type="presParOf" srcId="{401E85EB-698E-4878-B9B4-5734215165EF}" destId="{974880F6-F222-428D-9CC7-AE8C0772A32E}" srcOrd="0" destOrd="0" presId="urn:microsoft.com/office/officeart/2008/layout/VerticalCurvedList"/>
    <dgm:cxn modelId="{E45C7E0E-5283-485B-BC50-E36814A24B32}" type="presParOf" srcId="{974880F6-F222-428D-9CC7-AE8C0772A32E}" destId="{1FA046BA-30F7-4C30-ADF1-0BF21CEE8C34}" srcOrd="0" destOrd="0" presId="urn:microsoft.com/office/officeart/2008/layout/VerticalCurvedList"/>
    <dgm:cxn modelId="{D96B6571-B754-4784-A11A-647175CA67E3}" type="presParOf" srcId="{1FA046BA-30F7-4C30-ADF1-0BF21CEE8C34}" destId="{4996D17B-88DD-4826-9599-C98664B04DF1}" srcOrd="0" destOrd="0" presId="urn:microsoft.com/office/officeart/2008/layout/VerticalCurvedList"/>
    <dgm:cxn modelId="{CA5D6AC2-682F-42C1-B5DD-9FCE59E95C8A}" type="presParOf" srcId="{1FA046BA-30F7-4C30-ADF1-0BF21CEE8C34}" destId="{177E59A6-C159-4DCF-8BF2-6BBBC6D38186}" srcOrd="1" destOrd="0" presId="urn:microsoft.com/office/officeart/2008/layout/VerticalCurvedList"/>
    <dgm:cxn modelId="{C64B5290-51F0-4A46-A8AB-85F102A84111}" type="presParOf" srcId="{1FA046BA-30F7-4C30-ADF1-0BF21CEE8C34}" destId="{1AE6021C-EDD7-483C-BF1D-C711B1A568D5}" srcOrd="2" destOrd="0" presId="urn:microsoft.com/office/officeart/2008/layout/VerticalCurvedList"/>
    <dgm:cxn modelId="{085830D2-2EC8-4B0F-8583-D56D48B52092}" type="presParOf" srcId="{1FA046BA-30F7-4C30-ADF1-0BF21CEE8C34}" destId="{4407CCE6-2669-465F-B676-2417A2FCF823}" srcOrd="3" destOrd="0" presId="urn:microsoft.com/office/officeart/2008/layout/VerticalCurvedList"/>
    <dgm:cxn modelId="{9F8DA7B3-325B-4409-9F28-E04FD1035DDB}" type="presParOf" srcId="{974880F6-F222-428D-9CC7-AE8C0772A32E}" destId="{BCE77BF1-3811-4E79-A51F-4D5BC1792537}" srcOrd="1" destOrd="0" presId="urn:microsoft.com/office/officeart/2008/layout/VerticalCurvedList"/>
    <dgm:cxn modelId="{2E3F60AD-DD01-4EC8-8C51-FDEF564D6288}" type="presParOf" srcId="{974880F6-F222-428D-9CC7-AE8C0772A32E}" destId="{27DED6FF-3173-4298-A4FE-49472822CC10}" srcOrd="2" destOrd="0" presId="urn:microsoft.com/office/officeart/2008/layout/VerticalCurvedList"/>
    <dgm:cxn modelId="{A77A2ED3-8E49-4D8E-9436-7B64DD558D56}" type="presParOf" srcId="{27DED6FF-3173-4298-A4FE-49472822CC10}" destId="{659D24D0-C36F-4573-ACF5-DA337C773348}" srcOrd="0" destOrd="0" presId="urn:microsoft.com/office/officeart/2008/layout/VerticalCurvedList"/>
    <dgm:cxn modelId="{8E2A0CFF-EB37-4E8B-839D-E5A4B04CC56D}" type="presParOf" srcId="{974880F6-F222-428D-9CC7-AE8C0772A32E}" destId="{34305AD1-3107-42BF-8256-13DAC502A635}" srcOrd="3" destOrd="0" presId="urn:microsoft.com/office/officeart/2008/layout/VerticalCurvedList"/>
    <dgm:cxn modelId="{A1589146-5700-454D-AA2C-955E5A65D0E5}" type="presParOf" srcId="{974880F6-F222-428D-9CC7-AE8C0772A32E}" destId="{B775DF6B-69DC-4555-AEBA-EC280C6367FB}" srcOrd="4" destOrd="0" presId="urn:microsoft.com/office/officeart/2008/layout/VerticalCurvedList"/>
    <dgm:cxn modelId="{3549511C-BEEA-43F6-8409-3A0481365E1E}" type="presParOf" srcId="{B775DF6B-69DC-4555-AEBA-EC280C6367FB}" destId="{244DC18D-C7E5-4C58-9F1E-DC0DAF5E4026}" srcOrd="0" destOrd="0" presId="urn:microsoft.com/office/officeart/2008/layout/VerticalCurvedList"/>
    <dgm:cxn modelId="{49C445EA-8579-435D-8ED0-74D1B3F5BC87}" type="presParOf" srcId="{974880F6-F222-428D-9CC7-AE8C0772A32E}" destId="{935C4EDF-AF8F-47FC-AB26-B8A2DB199DBC}" srcOrd="5" destOrd="0" presId="urn:microsoft.com/office/officeart/2008/layout/VerticalCurvedList"/>
    <dgm:cxn modelId="{D61E6D26-2D57-4BD9-822B-C185A405F8EE}" type="presParOf" srcId="{974880F6-F222-428D-9CC7-AE8C0772A32E}" destId="{B3CF2300-0A28-401A-AFD1-7E23692DE651}" srcOrd="6" destOrd="0" presId="urn:microsoft.com/office/officeart/2008/layout/VerticalCurvedList"/>
    <dgm:cxn modelId="{C9ABA30A-1791-4B02-987E-40FD0C686618}" type="presParOf" srcId="{B3CF2300-0A28-401A-AFD1-7E23692DE651}" destId="{19F6C3F5-881C-44F8-9F6D-27706089F36C}" srcOrd="0" destOrd="0" presId="urn:microsoft.com/office/officeart/2008/layout/VerticalCurvedList"/>
    <dgm:cxn modelId="{A1CA8F99-9D5E-4E36-AB4A-1F81031A4E4C}" type="presParOf" srcId="{974880F6-F222-428D-9CC7-AE8C0772A32E}" destId="{9FC86E38-393D-4F71-873C-94D6111C2F75}" srcOrd="7" destOrd="0" presId="urn:microsoft.com/office/officeart/2008/layout/VerticalCurvedList"/>
    <dgm:cxn modelId="{00A9FD44-5413-4759-B672-149A61BC4416}" type="presParOf" srcId="{974880F6-F222-428D-9CC7-AE8C0772A32E}" destId="{F32CC9DC-3D75-464A-A053-4A38B979D1C9}" srcOrd="8" destOrd="0" presId="urn:microsoft.com/office/officeart/2008/layout/VerticalCurvedList"/>
    <dgm:cxn modelId="{3CB1579E-D498-4179-89FC-952D8171AF9E}" type="presParOf" srcId="{F32CC9DC-3D75-464A-A053-4A38B979D1C9}" destId="{BC2BF74E-3B3F-498F-AA53-5A25CD6C87BF}" srcOrd="0" destOrd="0" presId="urn:microsoft.com/office/officeart/2008/layout/VerticalCurvedList"/>
    <dgm:cxn modelId="{93E2BF71-F36E-43D8-BC72-491CF83B3AB4}" type="presParOf" srcId="{974880F6-F222-428D-9CC7-AE8C0772A32E}" destId="{90B2DF0E-08F1-4927-8EF2-42D525BBD81C}" srcOrd="9" destOrd="0" presId="urn:microsoft.com/office/officeart/2008/layout/VerticalCurvedList"/>
    <dgm:cxn modelId="{7D6C5C63-7726-46F8-ADF1-D27918B696D1}" type="presParOf" srcId="{974880F6-F222-428D-9CC7-AE8C0772A32E}" destId="{DB273E5F-6985-407C-BB1E-51F075582AAD}" srcOrd="10" destOrd="0" presId="urn:microsoft.com/office/officeart/2008/layout/VerticalCurvedList"/>
    <dgm:cxn modelId="{31FD42E8-741E-49A3-9753-2E8E8A709B15}" type="presParOf" srcId="{DB273E5F-6985-407C-BB1E-51F075582AAD}" destId="{F60B359F-B275-4031-9E2E-EF23DE61D1D6}" srcOrd="0" destOrd="0" presId="urn:microsoft.com/office/officeart/2008/layout/VerticalCurvedList"/>
    <dgm:cxn modelId="{E5162BF4-9294-4E0A-80B7-AA08C8BBFD70}" type="presParOf" srcId="{974880F6-F222-428D-9CC7-AE8C0772A32E}" destId="{A366BEE7-7E77-4E30-973F-AAF3A71CB864}" srcOrd="11" destOrd="0" presId="urn:microsoft.com/office/officeart/2008/layout/VerticalCurvedList"/>
    <dgm:cxn modelId="{132A8D38-051F-4F50-85ED-B2AB9BB50433}" type="presParOf" srcId="{974880F6-F222-428D-9CC7-AE8C0772A32E}" destId="{31291F95-A951-44B9-8A4F-E1AB99D4A9E4}" srcOrd="12" destOrd="0" presId="urn:microsoft.com/office/officeart/2008/layout/VerticalCurvedList"/>
    <dgm:cxn modelId="{9D724A0A-EE8B-4642-BAF2-86667B7DBEF1}" type="presParOf" srcId="{31291F95-A951-44B9-8A4F-E1AB99D4A9E4}" destId="{CF1A66C5-71FA-4D33-98BC-6B3126F2A05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3850A3F-26E2-4C2D-999B-9C9DECEB8985}" type="doc">
      <dgm:prSet loTypeId="urn:microsoft.com/office/officeart/2008/layout/VerticalCurvedList" loCatId="list" qsTypeId="urn:microsoft.com/office/officeart/2005/8/quickstyle/simple3" qsCatId="simple" csTypeId="urn:microsoft.com/office/officeart/2005/8/colors/accent6_2" csCatId="accent6" phldr="1"/>
      <dgm:spPr/>
      <dgm:t>
        <a:bodyPr/>
        <a:lstStyle/>
        <a:p>
          <a:endParaRPr lang="zh-CN" altLang="en-US"/>
        </a:p>
      </dgm:t>
    </dgm:pt>
    <dgm:pt modelId="{9602A151-793E-401C-A10C-BC12A5E967AF}">
      <dgm:prSet phldrT="[文本]"/>
      <dgm:spPr/>
      <dgm:t>
        <a:bodyPr/>
        <a:lstStyle/>
        <a:p>
          <a:r>
            <a:rPr lang="zh-CN" altLang="en-US" b="1" dirty="0" smtClean="0">
              <a:effectLst>
                <a:outerShdw blurRad="38100" dist="38100" dir="2700000" algn="tl">
                  <a:srgbClr val="000000">
                    <a:alpha val="43137"/>
                  </a:srgbClr>
                </a:outerShdw>
              </a:effectLst>
            </a:rPr>
            <a:t>绪论</a:t>
          </a:r>
          <a:endParaRPr lang="zh-CN" altLang="en-US" b="1" dirty="0">
            <a:effectLst>
              <a:outerShdw blurRad="38100" dist="38100" dir="2700000" algn="tl">
                <a:srgbClr val="000000">
                  <a:alpha val="43137"/>
                </a:srgbClr>
              </a:outerShdw>
            </a:effectLst>
          </a:endParaRPr>
        </a:p>
      </dgm:t>
    </dgm:pt>
    <dgm:pt modelId="{2FAC8DA8-D1E8-4BE9-B2B1-D3C8376144A2}" type="parTrans" cxnId="{F01DDAF6-9D35-4304-B052-88F6EC165C4C}">
      <dgm:prSet/>
      <dgm:spPr/>
      <dgm:t>
        <a:bodyPr/>
        <a:lstStyle/>
        <a:p>
          <a:endParaRPr lang="zh-CN" altLang="en-US"/>
        </a:p>
      </dgm:t>
    </dgm:pt>
    <dgm:pt modelId="{41DE9A02-9DD8-4284-B888-9A469C6D53B9}" type="sibTrans" cxnId="{F01DDAF6-9D35-4304-B052-88F6EC165C4C}">
      <dgm:prSet/>
      <dgm:spPr/>
      <dgm:t>
        <a:bodyPr/>
        <a:lstStyle/>
        <a:p>
          <a:endParaRPr lang="zh-CN" altLang="en-US"/>
        </a:p>
      </dgm:t>
    </dgm:pt>
    <dgm:pt modelId="{B998DA6F-F7AE-4D1E-A960-581DB9A3F882}">
      <dgm:prSet phldrT="[文本]"/>
      <dgm:spPr/>
      <dgm:t>
        <a:bodyPr/>
        <a:lstStyle/>
        <a:p>
          <a:r>
            <a:rPr lang="zh-CN" altLang="en-US" b="1" dirty="0" smtClean="0">
              <a:effectLst>
                <a:outerShdw blurRad="38100" dist="38100" dir="2700000" algn="tl">
                  <a:srgbClr val="000000">
                    <a:alpha val="43137"/>
                  </a:srgbClr>
                </a:outerShdw>
              </a:effectLst>
            </a:rPr>
            <a:t>通用并行计算</a:t>
          </a:r>
          <a:endParaRPr lang="zh-CN" altLang="en-US" b="1" dirty="0">
            <a:effectLst>
              <a:outerShdw blurRad="38100" dist="38100" dir="2700000" algn="tl">
                <a:srgbClr val="000000">
                  <a:alpha val="43137"/>
                </a:srgbClr>
              </a:outerShdw>
            </a:effectLst>
          </a:endParaRPr>
        </a:p>
      </dgm:t>
    </dgm:pt>
    <dgm:pt modelId="{16ECE6F3-716B-4228-8D74-A9ADB506EA92}" type="parTrans" cxnId="{7A9A8151-1C11-4372-8A7E-77E66D36FDBB}">
      <dgm:prSet/>
      <dgm:spPr/>
      <dgm:t>
        <a:bodyPr/>
        <a:lstStyle/>
        <a:p>
          <a:endParaRPr lang="zh-CN" altLang="en-US"/>
        </a:p>
      </dgm:t>
    </dgm:pt>
    <dgm:pt modelId="{DD386B12-09A4-41E2-8CF4-BABAEF902F82}" type="sibTrans" cxnId="{7A9A8151-1C11-4372-8A7E-77E66D36FDBB}">
      <dgm:prSet/>
      <dgm:spPr/>
      <dgm:t>
        <a:bodyPr/>
        <a:lstStyle/>
        <a:p>
          <a:endParaRPr lang="zh-CN" altLang="en-US"/>
        </a:p>
      </dgm:t>
    </dgm:pt>
    <dgm:pt modelId="{8CB2F36F-6EE1-4290-BB3D-B95006A7316B}">
      <dgm:prSet phldrT="[文本]"/>
      <dgm:spPr/>
      <dgm:t>
        <a:bodyPr/>
        <a:lstStyle/>
        <a:p>
          <a:r>
            <a:rPr lang="zh-CN" altLang="en-US" b="1" dirty="0" smtClean="0">
              <a:effectLst>
                <a:outerShdw blurRad="38100" dist="38100" dir="2700000" algn="tl">
                  <a:srgbClr val="000000">
                    <a:alpha val="43137"/>
                  </a:srgbClr>
                </a:outerShdw>
              </a:effectLst>
            </a:rPr>
            <a:t>骨骼动画矩阵调色板并行算法</a:t>
          </a:r>
          <a:endParaRPr lang="zh-CN" altLang="en-US" b="1" dirty="0">
            <a:effectLst>
              <a:outerShdw blurRad="38100" dist="38100" dir="2700000" algn="tl">
                <a:srgbClr val="000000">
                  <a:alpha val="43137"/>
                </a:srgbClr>
              </a:outerShdw>
            </a:effectLst>
          </a:endParaRPr>
        </a:p>
      </dgm:t>
    </dgm:pt>
    <dgm:pt modelId="{BB6DC73A-40D1-4D52-B6D9-CB57689B781A}" type="parTrans" cxnId="{F305CA15-6DA3-4AD3-9E09-0A3E12508680}">
      <dgm:prSet/>
      <dgm:spPr/>
      <dgm:t>
        <a:bodyPr/>
        <a:lstStyle/>
        <a:p>
          <a:endParaRPr lang="zh-CN" altLang="en-US"/>
        </a:p>
      </dgm:t>
    </dgm:pt>
    <dgm:pt modelId="{2C0988E3-42EC-479D-BF3A-1663AD2C9794}" type="sibTrans" cxnId="{F305CA15-6DA3-4AD3-9E09-0A3E12508680}">
      <dgm:prSet/>
      <dgm:spPr/>
      <dgm:t>
        <a:bodyPr/>
        <a:lstStyle/>
        <a:p>
          <a:endParaRPr lang="zh-CN" altLang="en-US"/>
        </a:p>
      </dgm:t>
    </dgm:pt>
    <dgm:pt modelId="{1389D47D-09C2-44CF-875D-239D0CE2FEDB}">
      <dgm:prSet/>
      <dgm:spPr/>
      <dgm:t>
        <a:bodyPr/>
        <a:lstStyle/>
        <a:p>
          <a:r>
            <a:rPr lang="zh-CN" altLang="en-US" b="1" dirty="0" smtClean="0">
              <a:effectLst>
                <a:outerShdw blurRad="38100" dist="38100" dir="2700000" algn="tl">
                  <a:srgbClr val="000000">
                    <a:alpha val="43137"/>
                  </a:srgbClr>
                </a:outerShdw>
              </a:effectLst>
            </a:rPr>
            <a:t>柏林噪声风场扰动粒子系统并行算法</a:t>
          </a:r>
          <a:endParaRPr lang="zh-CN" altLang="en-US" b="1" dirty="0">
            <a:effectLst>
              <a:outerShdw blurRad="38100" dist="38100" dir="2700000" algn="tl">
                <a:srgbClr val="000000">
                  <a:alpha val="43137"/>
                </a:srgbClr>
              </a:outerShdw>
            </a:effectLst>
          </a:endParaRPr>
        </a:p>
      </dgm:t>
    </dgm:pt>
    <dgm:pt modelId="{B2D4004F-049B-4D74-A0E2-964CCC55A50F}" type="parTrans" cxnId="{44480D2E-F06E-4E7F-9F9F-79C270171283}">
      <dgm:prSet/>
      <dgm:spPr/>
      <dgm:t>
        <a:bodyPr/>
        <a:lstStyle/>
        <a:p>
          <a:endParaRPr lang="zh-CN" altLang="en-US"/>
        </a:p>
      </dgm:t>
    </dgm:pt>
    <dgm:pt modelId="{C63A49EC-E626-449D-9EAF-543EC79B9441}" type="sibTrans" cxnId="{44480D2E-F06E-4E7F-9F9F-79C270171283}">
      <dgm:prSet/>
      <dgm:spPr/>
      <dgm:t>
        <a:bodyPr/>
        <a:lstStyle/>
        <a:p>
          <a:endParaRPr lang="zh-CN" altLang="en-US"/>
        </a:p>
      </dgm:t>
    </dgm:pt>
    <dgm:pt modelId="{00598B5E-9B3B-4DD4-9EBA-499502F28A95}">
      <dgm:prSet/>
      <dgm:spPr/>
      <dgm:t>
        <a:bodyPr/>
        <a:lstStyle/>
        <a:p>
          <a:r>
            <a:rPr lang="zh-CN" altLang="en-US" b="1" dirty="0" smtClean="0">
              <a:effectLst>
                <a:outerShdw blurRad="38100" dist="38100" dir="2700000" algn="tl">
                  <a:srgbClr val="000000">
                    <a:alpha val="43137"/>
                  </a:srgbClr>
                </a:outerShdw>
              </a:effectLst>
            </a:rPr>
            <a:t>总结和展望</a:t>
          </a:r>
          <a:endParaRPr lang="zh-CN" altLang="en-US" b="1" dirty="0">
            <a:effectLst>
              <a:outerShdw blurRad="38100" dist="38100" dir="2700000" algn="tl">
                <a:srgbClr val="000000">
                  <a:alpha val="43137"/>
                </a:srgbClr>
              </a:outerShdw>
            </a:effectLst>
          </a:endParaRPr>
        </a:p>
      </dgm:t>
    </dgm:pt>
    <dgm:pt modelId="{CF8A24F0-8167-4B1F-AC4B-A787CEA4AAFC}" type="parTrans" cxnId="{08F200FF-DF12-4664-8CAC-9EF4CBC52EEC}">
      <dgm:prSet/>
      <dgm:spPr/>
      <dgm:t>
        <a:bodyPr/>
        <a:lstStyle/>
        <a:p>
          <a:endParaRPr lang="zh-CN" altLang="en-US"/>
        </a:p>
      </dgm:t>
    </dgm:pt>
    <dgm:pt modelId="{8F0CA4AA-166C-4D21-A76D-A6F2FAFCD243}" type="sibTrans" cxnId="{08F200FF-DF12-4664-8CAC-9EF4CBC52EEC}">
      <dgm:prSet/>
      <dgm:spPr/>
      <dgm:t>
        <a:bodyPr/>
        <a:lstStyle/>
        <a:p>
          <a:endParaRPr lang="zh-CN" altLang="en-US"/>
        </a:p>
      </dgm:t>
    </dgm:pt>
    <dgm:pt modelId="{502AE66C-71A9-4FE7-8E89-3ED9B215382A}">
      <dgm:prSet/>
      <dgm:spPr/>
      <dgm:t>
        <a:bodyPr/>
        <a:lstStyle/>
        <a:p>
          <a:r>
            <a:rPr lang="zh-CN" altLang="en-US" b="1" dirty="0" smtClean="0">
              <a:effectLst>
                <a:outerShdw blurRad="38100" dist="38100" dir="2700000" algn="tl">
                  <a:srgbClr val="000000">
                    <a:alpha val="43137"/>
                  </a:srgbClr>
                </a:outerShdw>
              </a:effectLst>
            </a:rPr>
            <a:t>虚拟现实平台多任务并行</a:t>
          </a:r>
          <a:endParaRPr lang="zh-CN" altLang="en-US" b="1" dirty="0">
            <a:effectLst>
              <a:outerShdw blurRad="38100" dist="38100" dir="2700000" algn="tl">
                <a:srgbClr val="000000">
                  <a:alpha val="43137"/>
                </a:srgbClr>
              </a:outerShdw>
            </a:effectLst>
          </a:endParaRPr>
        </a:p>
      </dgm:t>
    </dgm:pt>
    <dgm:pt modelId="{4E30CDAB-1AD8-4EF4-8412-4E5F61150989}" type="parTrans" cxnId="{6B722CAE-E4B3-465F-9F71-388C32666F7F}">
      <dgm:prSet/>
      <dgm:spPr/>
      <dgm:t>
        <a:bodyPr/>
        <a:lstStyle/>
        <a:p>
          <a:endParaRPr lang="zh-CN" altLang="en-US"/>
        </a:p>
      </dgm:t>
    </dgm:pt>
    <dgm:pt modelId="{D79FB793-CC28-4DF4-83AC-FC9D267A81EB}" type="sibTrans" cxnId="{6B722CAE-E4B3-465F-9F71-388C32666F7F}">
      <dgm:prSet/>
      <dgm:spPr/>
      <dgm:t>
        <a:bodyPr/>
        <a:lstStyle/>
        <a:p>
          <a:endParaRPr lang="zh-CN" altLang="en-US"/>
        </a:p>
      </dgm:t>
    </dgm:pt>
    <dgm:pt modelId="{401E85EB-698E-4878-B9B4-5734215165EF}" type="pres">
      <dgm:prSet presAssocID="{33850A3F-26E2-4C2D-999B-9C9DECEB8985}" presName="Name0" presStyleCnt="0">
        <dgm:presLayoutVars>
          <dgm:chMax val="7"/>
          <dgm:chPref val="7"/>
          <dgm:dir/>
        </dgm:presLayoutVars>
      </dgm:prSet>
      <dgm:spPr/>
      <dgm:t>
        <a:bodyPr/>
        <a:lstStyle/>
        <a:p>
          <a:endParaRPr lang="zh-CN" altLang="en-US"/>
        </a:p>
      </dgm:t>
    </dgm:pt>
    <dgm:pt modelId="{974880F6-F222-428D-9CC7-AE8C0772A32E}" type="pres">
      <dgm:prSet presAssocID="{33850A3F-26E2-4C2D-999B-9C9DECEB8985}" presName="Name1" presStyleCnt="0"/>
      <dgm:spPr/>
    </dgm:pt>
    <dgm:pt modelId="{1FA046BA-30F7-4C30-ADF1-0BF21CEE8C34}" type="pres">
      <dgm:prSet presAssocID="{33850A3F-26E2-4C2D-999B-9C9DECEB8985}" presName="cycle" presStyleCnt="0"/>
      <dgm:spPr/>
    </dgm:pt>
    <dgm:pt modelId="{4996D17B-88DD-4826-9599-C98664B04DF1}" type="pres">
      <dgm:prSet presAssocID="{33850A3F-26E2-4C2D-999B-9C9DECEB8985}" presName="srcNode" presStyleLbl="node1" presStyleIdx="0" presStyleCnt="6"/>
      <dgm:spPr/>
    </dgm:pt>
    <dgm:pt modelId="{177E59A6-C159-4DCF-8BF2-6BBBC6D38186}" type="pres">
      <dgm:prSet presAssocID="{33850A3F-26E2-4C2D-999B-9C9DECEB8985}" presName="conn" presStyleLbl="parChTrans1D2" presStyleIdx="0" presStyleCnt="1"/>
      <dgm:spPr/>
      <dgm:t>
        <a:bodyPr/>
        <a:lstStyle/>
        <a:p>
          <a:endParaRPr lang="zh-CN" altLang="en-US"/>
        </a:p>
      </dgm:t>
    </dgm:pt>
    <dgm:pt modelId="{1AE6021C-EDD7-483C-BF1D-C711B1A568D5}" type="pres">
      <dgm:prSet presAssocID="{33850A3F-26E2-4C2D-999B-9C9DECEB8985}" presName="extraNode" presStyleLbl="node1" presStyleIdx="0" presStyleCnt="6"/>
      <dgm:spPr/>
    </dgm:pt>
    <dgm:pt modelId="{4407CCE6-2669-465F-B676-2417A2FCF823}" type="pres">
      <dgm:prSet presAssocID="{33850A3F-26E2-4C2D-999B-9C9DECEB8985}" presName="dstNode" presStyleLbl="node1" presStyleIdx="0" presStyleCnt="6"/>
      <dgm:spPr/>
    </dgm:pt>
    <dgm:pt modelId="{BCE77BF1-3811-4E79-A51F-4D5BC1792537}" type="pres">
      <dgm:prSet presAssocID="{9602A151-793E-401C-A10C-BC12A5E967AF}" presName="text_1" presStyleLbl="node1" presStyleIdx="0" presStyleCnt="6">
        <dgm:presLayoutVars>
          <dgm:bulletEnabled val="1"/>
        </dgm:presLayoutVars>
      </dgm:prSet>
      <dgm:spPr/>
      <dgm:t>
        <a:bodyPr/>
        <a:lstStyle/>
        <a:p>
          <a:endParaRPr lang="zh-CN" altLang="en-US"/>
        </a:p>
      </dgm:t>
    </dgm:pt>
    <dgm:pt modelId="{27DED6FF-3173-4298-A4FE-49472822CC10}" type="pres">
      <dgm:prSet presAssocID="{9602A151-793E-401C-A10C-BC12A5E967AF}" presName="accent_1" presStyleCnt="0"/>
      <dgm:spPr/>
    </dgm:pt>
    <dgm:pt modelId="{659D24D0-C36F-4573-ACF5-DA337C773348}" type="pres">
      <dgm:prSet presAssocID="{9602A151-793E-401C-A10C-BC12A5E967AF}" presName="accentRepeatNode" presStyleLbl="solidFgAcc1" presStyleIdx="0" presStyleCnt="6"/>
      <dgm:spPr/>
    </dgm:pt>
    <dgm:pt modelId="{34305AD1-3107-42BF-8256-13DAC502A635}" type="pres">
      <dgm:prSet presAssocID="{B998DA6F-F7AE-4D1E-A960-581DB9A3F882}" presName="text_2" presStyleLbl="node1" presStyleIdx="1" presStyleCnt="6">
        <dgm:presLayoutVars>
          <dgm:bulletEnabled val="1"/>
        </dgm:presLayoutVars>
      </dgm:prSet>
      <dgm:spPr/>
      <dgm:t>
        <a:bodyPr/>
        <a:lstStyle/>
        <a:p>
          <a:endParaRPr lang="zh-CN" altLang="en-US"/>
        </a:p>
      </dgm:t>
    </dgm:pt>
    <dgm:pt modelId="{B775DF6B-69DC-4555-AEBA-EC280C6367FB}" type="pres">
      <dgm:prSet presAssocID="{B998DA6F-F7AE-4D1E-A960-581DB9A3F882}" presName="accent_2" presStyleCnt="0"/>
      <dgm:spPr/>
    </dgm:pt>
    <dgm:pt modelId="{244DC18D-C7E5-4C58-9F1E-DC0DAF5E4026}" type="pres">
      <dgm:prSet presAssocID="{B998DA6F-F7AE-4D1E-A960-581DB9A3F882}" presName="accentRepeatNode" presStyleLbl="solidFgAcc1" presStyleIdx="1" presStyleCnt="6"/>
      <dgm:spPr/>
    </dgm:pt>
    <dgm:pt modelId="{935C4EDF-AF8F-47FC-AB26-B8A2DB199DBC}" type="pres">
      <dgm:prSet presAssocID="{8CB2F36F-6EE1-4290-BB3D-B95006A7316B}" presName="text_3" presStyleLbl="node1" presStyleIdx="2" presStyleCnt="6">
        <dgm:presLayoutVars>
          <dgm:bulletEnabled val="1"/>
        </dgm:presLayoutVars>
      </dgm:prSet>
      <dgm:spPr/>
      <dgm:t>
        <a:bodyPr/>
        <a:lstStyle/>
        <a:p>
          <a:endParaRPr lang="zh-CN" altLang="en-US"/>
        </a:p>
      </dgm:t>
    </dgm:pt>
    <dgm:pt modelId="{B3CF2300-0A28-401A-AFD1-7E23692DE651}" type="pres">
      <dgm:prSet presAssocID="{8CB2F36F-6EE1-4290-BB3D-B95006A7316B}" presName="accent_3" presStyleCnt="0"/>
      <dgm:spPr/>
    </dgm:pt>
    <dgm:pt modelId="{19F6C3F5-881C-44F8-9F6D-27706089F36C}" type="pres">
      <dgm:prSet presAssocID="{8CB2F36F-6EE1-4290-BB3D-B95006A7316B}" presName="accentRepeatNode" presStyleLbl="solidFgAcc1" presStyleIdx="2" presStyleCnt="6"/>
      <dgm:spPr/>
    </dgm:pt>
    <dgm:pt modelId="{9FC86E38-393D-4F71-873C-94D6111C2F75}" type="pres">
      <dgm:prSet presAssocID="{1389D47D-09C2-44CF-875D-239D0CE2FEDB}" presName="text_4" presStyleLbl="node1" presStyleIdx="3" presStyleCnt="6">
        <dgm:presLayoutVars>
          <dgm:bulletEnabled val="1"/>
        </dgm:presLayoutVars>
      </dgm:prSet>
      <dgm:spPr/>
      <dgm:t>
        <a:bodyPr/>
        <a:lstStyle/>
        <a:p>
          <a:endParaRPr lang="zh-CN" altLang="en-US"/>
        </a:p>
      </dgm:t>
    </dgm:pt>
    <dgm:pt modelId="{F32CC9DC-3D75-464A-A053-4A38B979D1C9}" type="pres">
      <dgm:prSet presAssocID="{1389D47D-09C2-44CF-875D-239D0CE2FEDB}" presName="accent_4" presStyleCnt="0"/>
      <dgm:spPr/>
    </dgm:pt>
    <dgm:pt modelId="{BC2BF74E-3B3F-498F-AA53-5A25CD6C87BF}" type="pres">
      <dgm:prSet presAssocID="{1389D47D-09C2-44CF-875D-239D0CE2FEDB}" presName="accentRepeatNode" presStyleLbl="solidFgAcc1" presStyleIdx="3" presStyleCnt="6"/>
      <dgm:spPr/>
    </dgm:pt>
    <dgm:pt modelId="{90B2DF0E-08F1-4927-8EF2-42D525BBD81C}" type="pres">
      <dgm:prSet presAssocID="{502AE66C-71A9-4FE7-8E89-3ED9B215382A}" presName="text_5" presStyleLbl="node1" presStyleIdx="4" presStyleCnt="6">
        <dgm:presLayoutVars>
          <dgm:bulletEnabled val="1"/>
        </dgm:presLayoutVars>
      </dgm:prSet>
      <dgm:spPr/>
      <dgm:t>
        <a:bodyPr/>
        <a:lstStyle/>
        <a:p>
          <a:endParaRPr lang="zh-CN" altLang="en-US"/>
        </a:p>
      </dgm:t>
    </dgm:pt>
    <dgm:pt modelId="{DB273E5F-6985-407C-BB1E-51F075582AAD}" type="pres">
      <dgm:prSet presAssocID="{502AE66C-71A9-4FE7-8E89-3ED9B215382A}" presName="accent_5" presStyleCnt="0"/>
      <dgm:spPr/>
    </dgm:pt>
    <dgm:pt modelId="{F60B359F-B275-4031-9E2E-EF23DE61D1D6}" type="pres">
      <dgm:prSet presAssocID="{502AE66C-71A9-4FE7-8E89-3ED9B215382A}" presName="accentRepeatNode" presStyleLbl="solidFgAcc1" presStyleIdx="4" presStyleCnt="6"/>
      <dgm:spPr>
        <a:solidFill>
          <a:schemeClr val="accent2"/>
        </a:solidFill>
      </dgm:spPr>
    </dgm:pt>
    <dgm:pt modelId="{A366BEE7-7E77-4E30-973F-AAF3A71CB864}" type="pres">
      <dgm:prSet presAssocID="{00598B5E-9B3B-4DD4-9EBA-499502F28A95}" presName="text_6" presStyleLbl="node1" presStyleIdx="5" presStyleCnt="6">
        <dgm:presLayoutVars>
          <dgm:bulletEnabled val="1"/>
        </dgm:presLayoutVars>
      </dgm:prSet>
      <dgm:spPr/>
      <dgm:t>
        <a:bodyPr/>
        <a:lstStyle/>
        <a:p>
          <a:endParaRPr lang="zh-CN" altLang="en-US"/>
        </a:p>
      </dgm:t>
    </dgm:pt>
    <dgm:pt modelId="{31291F95-A951-44B9-8A4F-E1AB99D4A9E4}" type="pres">
      <dgm:prSet presAssocID="{00598B5E-9B3B-4DD4-9EBA-499502F28A95}" presName="accent_6" presStyleCnt="0"/>
      <dgm:spPr/>
    </dgm:pt>
    <dgm:pt modelId="{CF1A66C5-71FA-4D33-98BC-6B3126F2A05B}" type="pres">
      <dgm:prSet presAssocID="{00598B5E-9B3B-4DD4-9EBA-499502F28A95}" presName="accentRepeatNode" presStyleLbl="solidFgAcc1" presStyleIdx="5" presStyleCnt="6"/>
      <dgm:spPr/>
    </dgm:pt>
  </dgm:ptLst>
  <dgm:cxnLst>
    <dgm:cxn modelId="{1ED0B8D7-F241-4411-9E0E-4689224EBD21}" type="presOf" srcId="{8CB2F36F-6EE1-4290-BB3D-B95006A7316B}" destId="{935C4EDF-AF8F-47FC-AB26-B8A2DB199DBC}" srcOrd="0" destOrd="0" presId="urn:microsoft.com/office/officeart/2008/layout/VerticalCurvedList"/>
    <dgm:cxn modelId="{F305CA15-6DA3-4AD3-9E09-0A3E12508680}" srcId="{33850A3F-26E2-4C2D-999B-9C9DECEB8985}" destId="{8CB2F36F-6EE1-4290-BB3D-B95006A7316B}" srcOrd="2" destOrd="0" parTransId="{BB6DC73A-40D1-4D52-B6D9-CB57689B781A}" sibTransId="{2C0988E3-42EC-479D-BF3A-1663AD2C9794}"/>
    <dgm:cxn modelId="{40E2443D-74F6-4399-A599-5758E7DD7FF9}" type="presOf" srcId="{1389D47D-09C2-44CF-875D-239D0CE2FEDB}" destId="{9FC86E38-393D-4F71-873C-94D6111C2F75}" srcOrd="0" destOrd="0" presId="urn:microsoft.com/office/officeart/2008/layout/VerticalCurvedList"/>
    <dgm:cxn modelId="{44480D2E-F06E-4E7F-9F9F-79C270171283}" srcId="{33850A3F-26E2-4C2D-999B-9C9DECEB8985}" destId="{1389D47D-09C2-44CF-875D-239D0CE2FEDB}" srcOrd="3" destOrd="0" parTransId="{B2D4004F-049B-4D74-A0E2-964CCC55A50F}" sibTransId="{C63A49EC-E626-449D-9EAF-543EC79B9441}"/>
    <dgm:cxn modelId="{7A9A8151-1C11-4372-8A7E-77E66D36FDBB}" srcId="{33850A3F-26E2-4C2D-999B-9C9DECEB8985}" destId="{B998DA6F-F7AE-4D1E-A960-581DB9A3F882}" srcOrd="1" destOrd="0" parTransId="{16ECE6F3-716B-4228-8D74-A9ADB506EA92}" sibTransId="{DD386B12-09A4-41E2-8CF4-BABAEF902F82}"/>
    <dgm:cxn modelId="{F01DDAF6-9D35-4304-B052-88F6EC165C4C}" srcId="{33850A3F-26E2-4C2D-999B-9C9DECEB8985}" destId="{9602A151-793E-401C-A10C-BC12A5E967AF}" srcOrd="0" destOrd="0" parTransId="{2FAC8DA8-D1E8-4BE9-B2B1-D3C8376144A2}" sibTransId="{41DE9A02-9DD8-4284-B888-9A469C6D53B9}"/>
    <dgm:cxn modelId="{E1B5FDEA-4837-4C0D-AB45-CC5F40C9A4B4}" type="presOf" srcId="{9602A151-793E-401C-A10C-BC12A5E967AF}" destId="{BCE77BF1-3811-4E79-A51F-4D5BC1792537}" srcOrd="0" destOrd="0" presId="urn:microsoft.com/office/officeart/2008/layout/VerticalCurvedList"/>
    <dgm:cxn modelId="{6B722CAE-E4B3-465F-9F71-388C32666F7F}" srcId="{33850A3F-26E2-4C2D-999B-9C9DECEB8985}" destId="{502AE66C-71A9-4FE7-8E89-3ED9B215382A}" srcOrd="4" destOrd="0" parTransId="{4E30CDAB-1AD8-4EF4-8412-4E5F61150989}" sibTransId="{D79FB793-CC28-4DF4-83AC-FC9D267A81EB}"/>
    <dgm:cxn modelId="{DB43F4F1-BAF0-4523-BF86-B96A719BA014}" type="presOf" srcId="{00598B5E-9B3B-4DD4-9EBA-499502F28A95}" destId="{A366BEE7-7E77-4E30-973F-AAF3A71CB864}" srcOrd="0" destOrd="0" presId="urn:microsoft.com/office/officeart/2008/layout/VerticalCurvedList"/>
    <dgm:cxn modelId="{DC18064A-D0B3-46DC-BCC1-B0AA7AB3B18E}" type="presOf" srcId="{41DE9A02-9DD8-4284-B888-9A469C6D53B9}" destId="{177E59A6-C159-4DCF-8BF2-6BBBC6D38186}" srcOrd="0" destOrd="0" presId="urn:microsoft.com/office/officeart/2008/layout/VerticalCurvedList"/>
    <dgm:cxn modelId="{B568974D-5381-4B1A-A9EA-7DAD290F1F68}" type="presOf" srcId="{33850A3F-26E2-4C2D-999B-9C9DECEB8985}" destId="{401E85EB-698E-4878-B9B4-5734215165EF}" srcOrd="0" destOrd="0" presId="urn:microsoft.com/office/officeart/2008/layout/VerticalCurvedList"/>
    <dgm:cxn modelId="{3D4BED8F-A799-4E03-AD82-2503F316301A}" type="presOf" srcId="{502AE66C-71A9-4FE7-8E89-3ED9B215382A}" destId="{90B2DF0E-08F1-4927-8EF2-42D525BBD81C}" srcOrd="0" destOrd="0" presId="urn:microsoft.com/office/officeart/2008/layout/VerticalCurvedList"/>
    <dgm:cxn modelId="{08F200FF-DF12-4664-8CAC-9EF4CBC52EEC}" srcId="{33850A3F-26E2-4C2D-999B-9C9DECEB8985}" destId="{00598B5E-9B3B-4DD4-9EBA-499502F28A95}" srcOrd="5" destOrd="0" parTransId="{CF8A24F0-8167-4B1F-AC4B-A787CEA4AAFC}" sibTransId="{8F0CA4AA-166C-4D21-A76D-A6F2FAFCD243}"/>
    <dgm:cxn modelId="{2AD63F23-983B-4542-BCDA-56608D082C7D}" type="presOf" srcId="{B998DA6F-F7AE-4D1E-A960-581DB9A3F882}" destId="{34305AD1-3107-42BF-8256-13DAC502A635}" srcOrd="0" destOrd="0" presId="urn:microsoft.com/office/officeart/2008/layout/VerticalCurvedList"/>
    <dgm:cxn modelId="{F0108814-8F50-4412-9573-31D9D91E9F72}" type="presParOf" srcId="{401E85EB-698E-4878-B9B4-5734215165EF}" destId="{974880F6-F222-428D-9CC7-AE8C0772A32E}" srcOrd="0" destOrd="0" presId="urn:microsoft.com/office/officeart/2008/layout/VerticalCurvedList"/>
    <dgm:cxn modelId="{5D8C8FC8-1A86-4C12-ADA0-038B63450F30}" type="presParOf" srcId="{974880F6-F222-428D-9CC7-AE8C0772A32E}" destId="{1FA046BA-30F7-4C30-ADF1-0BF21CEE8C34}" srcOrd="0" destOrd="0" presId="urn:microsoft.com/office/officeart/2008/layout/VerticalCurvedList"/>
    <dgm:cxn modelId="{B55E4941-B1AE-4683-A816-3B2C1F654987}" type="presParOf" srcId="{1FA046BA-30F7-4C30-ADF1-0BF21CEE8C34}" destId="{4996D17B-88DD-4826-9599-C98664B04DF1}" srcOrd="0" destOrd="0" presId="urn:microsoft.com/office/officeart/2008/layout/VerticalCurvedList"/>
    <dgm:cxn modelId="{195D9351-76E0-4712-B91B-ED51B430BF8C}" type="presParOf" srcId="{1FA046BA-30F7-4C30-ADF1-0BF21CEE8C34}" destId="{177E59A6-C159-4DCF-8BF2-6BBBC6D38186}" srcOrd="1" destOrd="0" presId="urn:microsoft.com/office/officeart/2008/layout/VerticalCurvedList"/>
    <dgm:cxn modelId="{701F68C5-535E-4108-ACBE-9BBA11D96244}" type="presParOf" srcId="{1FA046BA-30F7-4C30-ADF1-0BF21CEE8C34}" destId="{1AE6021C-EDD7-483C-BF1D-C711B1A568D5}" srcOrd="2" destOrd="0" presId="urn:microsoft.com/office/officeart/2008/layout/VerticalCurvedList"/>
    <dgm:cxn modelId="{523C4500-6657-4591-874C-B95E267DBC8C}" type="presParOf" srcId="{1FA046BA-30F7-4C30-ADF1-0BF21CEE8C34}" destId="{4407CCE6-2669-465F-B676-2417A2FCF823}" srcOrd="3" destOrd="0" presId="urn:microsoft.com/office/officeart/2008/layout/VerticalCurvedList"/>
    <dgm:cxn modelId="{F348022E-B6F1-408A-8161-56428104164D}" type="presParOf" srcId="{974880F6-F222-428D-9CC7-AE8C0772A32E}" destId="{BCE77BF1-3811-4E79-A51F-4D5BC1792537}" srcOrd="1" destOrd="0" presId="urn:microsoft.com/office/officeart/2008/layout/VerticalCurvedList"/>
    <dgm:cxn modelId="{B4EBEE88-1882-46BD-9D7E-7FCD142478B2}" type="presParOf" srcId="{974880F6-F222-428D-9CC7-AE8C0772A32E}" destId="{27DED6FF-3173-4298-A4FE-49472822CC10}" srcOrd="2" destOrd="0" presId="urn:microsoft.com/office/officeart/2008/layout/VerticalCurvedList"/>
    <dgm:cxn modelId="{96E5CDC1-0E96-4977-8A21-E2F607574325}" type="presParOf" srcId="{27DED6FF-3173-4298-A4FE-49472822CC10}" destId="{659D24D0-C36F-4573-ACF5-DA337C773348}" srcOrd="0" destOrd="0" presId="urn:microsoft.com/office/officeart/2008/layout/VerticalCurvedList"/>
    <dgm:cxn modelId="{B0E1AE10-31DD-4B2E-BA0A-AD23BA87B452}" type="presParOf" srcId="{974880F6-F222-428D-9CC7-AE8C0772A32E}" destId="{34305AD1-3107-42BF-8256-13DAC502A635}" srcOrd="3" destOrd="0" presId="urn:microsoft.com/office/officeart/2008/layout/VerticalCurvedList"/>
    <dgm:cxn modelId="{427B52B4-E03E-46A9-82A8-F9E992CAA3F8}" type="presParOf" srcId="{974880F6-F222-428D-9CC7-AE8C0772A32E}" destId="{B775DF6B-69DC-4555-AEBA-EC280C6367FB}" srcOrd="4" destOrd="0" presId="urn:microsoft.com/office/officeart/2008/layout/VerticalCurvedList"/>
    <dgm:cxn modelId="{E85C4390-387A-4454-BE14-BA95360D471A}" type="presParOf" srcId="{B775DF6B-69DC-4555-AEBA-EC280C6367FB}" destId="{244DC18D-C7E5-4C58-9F1E-DC0DAF5E4026}" srcOrd="0" destOrd="0" presId="urn:microsoft.com/office/officeart/2008/layout/VerticalCurvedList"/>
    <dgm:cxn modelId="{EA62E140-878A-431A-A9BE-2FFFE7B4E51C}" type="presParOf" srcId="{974880F6-F222-428D-9CC7-AE8C0772A32E}" destId="{935C4EDF-AF8F-47FC-AB26-B8A2DB199DBC}" srcOrd="5" destOrd="0" presId="urn:microsoft.com/office/officeart/2008/layout/VerticalCurvedList"/>
    <dgm:cxn modelId="{D2DB6C48-47F0-4001-8B46-7AA47E349F06}" type="presParOf" srcId="{974880F6-F222-428D-9CC7-AE8C0772A32E}" destId="{B3CF2300-0A28-401A-AFD1-7E23692DE651}" srcOrd="6" destOrd="0" presId="urn:microsoft.com/office/officeart/2008/layout/VerticalCurvedList"/>
    <dgm:cxn modelId="{C023ACEA-A838-46F4-83C7-E187B5CA7024}" type="presParOf" srcId="{B3CF2300-0A28-401A-AFD1-7E23692DE651}" destId="{19F6C3F5-881C-44F8-9F6D-27706089F36C}" srcOrd="0" destOrd="0" presId="urn:microsoft.com/office/officeart/2008/layout/VerticalCurvedList"/>
    <dgm:cxn modelId="{D9F4FD82-8065-4FA2-8D0E-99109FBEEF38}" type="presParOf" srcId="{974880F6-F222-428D-9CC7-AE8C0772A32E}" destId="{9FC86E38-393D-4F71-873C-94D6111C2F75}" srcOrd="7" destOrd="0" presId="urn:microsoft.com/office/officeart/2008/layout/VerticalCurvedList"/>
    <dgm:cxn modelId="{67599822-FB63-45E7-86B4-53BD7EE30F98}" type="presParOf" srcId="{974880F6-F222-428D-9CC7-AE8C0772A32E}" destId="{F32CC9DC-3D75-464A-A053-4A38B979D1C9}" srcOrd="8" destOrd="0" presId="urn:microsoft.com/office/officeart/2008/layout/VerticalCurvedList"/>
    <dgm:cxn modelId="{185EA497-4B68-4AD2-9B06-BF68578857F7}" type="presParOf" srcId="{F32CC9DC-3D75-464A-A053-4A38B979D1C9}" destId="{BC2BF74E-3B3F-498F-AA53-5A25CD6C87BF}" srcOrd="0" destOrd="0" presId="urn:microsoft.com/office/officeart/2008/layout/VerticalCurvedList"/>
    <dgm:cxn modelId="{9CE85122-294D-4932-BD25-00D7DCCA2219}" type="presParOf" srcId="{974880F6-F222-428D-9CC7-AE8C0772A32E}" destId="{90B2DF0E-08F1-4927-8EF2-42D525BBD81C}" srcOrd="9" destOrd="0" presId="urn:microsoft.com/office/officeart/2008/layout/VerticalCurvedList"/>
    <dgm:cxn modelId="{6FFE4A13-32AE-4D15-B4E5-B261830D4FEB}" type="presParOf" srcId="{974880F6-F222-428D-9CC7-AE8C0772A32E}" destId="{DB273E5F-6985-407C-BB1E-51F075582AAD}" srcOrd="10" destOrd="0" presId="urn:microsoft.com/office/officeart/2008/layout/VerticalCurvedList"/>
    <dgm:cxn modelId="{FF0788AF-BFC6-4AA7-BE56-90B5DCD21397}" type="presParOf" srcId="{DB273E5F-6985-407C-BB1E-51F075582AAD}" destId="{F60B359F-B275-4031-9E2E-EF23DE61D1D6}" srcOrd="0" destOrd="0" presId="urn:microsoft.com/office/officeart/2008/layout/VerticalCurvedList"/>
    <dgm:cxn modelId="{BC4EB48F-0949-4CE3-92AB-E19CE702B188}" type="presParOf" srcId="{974880F6-F222-428D-9CC7-AE8C0772A32E}" destId="{A366BEE7-7E77-4E30-973F-AAF3A71CB864}" srcOrd="11" destOrd="0" presId="urn:microsoft.com/office/officeart/2008/layout/VerticalCurvedList"/>
    <dgm:cxn modelId="{7D8FC4E9-0573-4816-84A0-D40F86C441AC}" type="presParOf" srcId="{974880F6-F222-428D-9CC7-AE8C0772A32E}" destId="{31291F95-A951-44B9-8A4F-E1AB99D4A9E4}" srcOrd="12" destOrd="0" presId="urn:microsoft.com/office/officeart/2008/layout/VerticalCurvedList"/>
    <dgm:cxn modelId="{DAABFFAB-278D-4804-A9AA-B086343F210F}" type="presParOf" srcId="{31291F95-A951-44B9-8A4F-E1AB99D4A9E4}" destId="{CF1A66C5-71FA-4D33-98BC-6B3126F2A05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3850A3F-26E2-4C2D-999B-9C9DECEB8985}" type="doc">
      <dgm:prSet loTypeId="urn:microsoft.com/office/officeart/2008/layout/VerticalCurvedList" loCatId="list" qsTypeId="urn:microsoft.com/office/officeart/2005/8/quickstyle/simple3" qsCatId="simple" csTypeId="urn:microsoft.com/office/officeart/2005/8/colors/accent6_2" csCatId="accent6" phldr="1"/>
      <dgm:spPr/>
      <dgm:t>
        <a:bodyPr/>
        <a:lstStyle/>
        <a:p>
          <a:endParaRPr lang="zh-CN" altLang="en-US"/>
        </a:p>
      </dgm:t>
    </dgm:pt>
    <dgm:pt modelId="{9602A151-793E-401C-A10C-BC12A5E967AF}">
      <dgm:prSet phldrT="[文本]"/>
      <dgm:spPr/>
      <dgm:t>
        <a:bodyPr/>
        <a:lstStyle/>
        <a:p>
          <a:r>
            <a:rPr lang="zh-CN" altLang="en-US" b="1" dirty="0" smtClean="0">
              <a:effectLst>
                <a:outerShdw blurRad="38100" dist="38100" dir="2700000" algn="tl">
                  <a:srgbClr val="000000">
                    <a:alpha val="43137"/>
                  </a:srgbClr>
                </a:outerShdw>
              </a:effectLst>
            </a:rPr>
            <a:t>绪论</a:t>
          </a:r>
          <a:endParaRPr lang="zh-CN" altLang="en-US" b="1" dirty="0">
            <a:effectLst>
              <a:outerShdw blurRad="38100" dist="38100" dir="2700000" algn="tl">
                <a:srgbClr val="000000">
                  <a:alpha val="43137"/>
                </a:srgbClr>
              </a:outerShdw>
            </a:effectLst>
          </a:endParaRPr>
        </a:p>
      </dgm:t>
    </dgm:pt>
    <dgm:pt modelId="{2FAC8DA8-D1E8-4BE9-B2B1-D3C8376144A2}" type="parTrans" cxnId="{F01DDAF6-9D35-4304-B052-88F6EC165C4C}">
      <dgm:prSet/>
      <dgm:spPr/>
      <dgm:t>
        <a:bodyPr/>
        <a:lstStyle/>
        <a:p>
          <a:endParaRPr lang="zh-CN" altLang="en-US"/>
        </a:p>
      </dgm:t>
    </dgm:pt>
    <dgm:pt modelId="{41DE9A02-9DD8-4284-B888-9A469C6D53B9}" type="sibTrans" cxnId="{F01DDAF6-9D35-4304-B052-88F6EC165C4C}">
      <dgm:prSet/>
      <dgm:spPr/>
      <dgm:t>
        <a:bodyPr/>
        <a:lstStyle/>
        <a:p>
          <a:endParaRPr lang="zh-CN" altLang="en-US"/>
        </a:p>
      </dgm:t>
    </dgm:pt>
    <dgm:pt modelId="{B998DA6F-F7AE-4D1E-A960-581DB9A3F882}">
      <dgm:prSet phldrT="[文本]"/>
      <dgm:spPr/>
      <dgm:t>
        <a:bodyPr/>
        <a:lstStyle/>
        <a:p>
          <a:r>
            <a:rPr lang="zh-CN" altLang="en-US" b="1" dirty="0" smtClean="0">
              <a:effectLst>
                <a:outerShdw blurRad="38100" dist="38100" dir="2700000" algn="tl">
                  <a:srgbClr val="000000">
                    <a:alpha val="43137"/>
                  </a:srgbClr>
                </a:outerShdw>
              </a:effectLst>
            </a:rPr>
            <a:t>通用并行计算</a:t>
          </a:r>
          <a:endParaRPr lang="zh-CN" altLang="en-US" b="1" dirty="0">
            <a:effectLst>
              <a:outerShdw blurRad="38100" dist="38100" dir="2700000" algn="tl">
                <a:srgbClr val="000000">
                  <a:alpha val="43137"/>
                </a:srgbClr>
              </a:outerShdw>
            </a:effectLst>
          </a:endParaRPr>
        </a:p>
      </dgm:t>
    </dgm:pt>
    <dgm:pt modelId="{16ECE6F3-716B-4228-8D74-A9ADB506EA92}" type="parTrans" cxnId="{7A9A8151-1C11-4372-8A7E-77E66D36FDBB}">
      <dgm:prSet/>
      <dgm:spPr/>
      <dgm:t>
        <a:bodyPr/>
        <a:lstStyle/>
        <a:p>
          <a:endParaRPr lang="zh-CN" altLang="en-US"/>
        </a:p>
      </dgm:t>
    </dgm:pt>
    <dgm:pt modelId="{DD386B12-09A4-41E2-8CF4-BABAEF902F82}" type="sibTrans" cxnId="{7A9A8151-1C11-4372-8A7E-77E66D36FDBB}">
      <dgm:prSet/>
      <dgm:spPr/>
      <dgm:t>
        <a:bodyPr/>
        <a:lstStyle/>
        <a:p>
          <a:endParaRPr lang="zh-CN" altLang="en-US"/>
        </a:p>
      </dgm:t>
    </dgm:pt>
    <dgm:pt modelId="{8CB2F36F-6EE1-4290-BB3D-B95006A7316B}">
      <dgm:prSet phldrT="[文本]"/>
      <dgm:spPr/>
      <dgm:t>
        <a:bodyPr/>
        <a:lstStyle/>
        <a:p>
          <a:r>
            <a:rPr lang="zh-CN" altLang="en-US" b="1" dirty="0" smtClean="0">
              <a:effectLst>
                <a:outerShdw blurRad="38100" dist="38100" dir="2700000" algn="tl">
                  <a:srgbClr val="000000">
                    <a:alpha val="43137"/>
                  </a:srgbClr>
                </a:outerShdw>
              </a:effectLst>
            </a:rPr>
            <a:t>骨骼动画矩阵调色板并行算法</a:t>
          </a:r>
          <a:endParaRPr lang="zh-CN" altLang="en-US" b="1" dirty="0">
            <a:effectLst>
              <a:outerShdw blurRad="38100" dist="38100" dir="2700000" algn="tl">
                <a:srgbClr val="000000">
                  <a:alpha val="43137"/>
                </a:srgbClr>
              </a:outerShdw>
            </a:effectLst>
          </a:endParaRPr>
        </a:p>
      </dgm:t>
    </dgm:pt>
    <dgm:pt modelId="{BB6DC73A-40D1-4D52-B6D9-CB57689B781A}" type="parTrans" cxnId="{F305CA15-6DA3-4AD3-9E09-0A3E12508680}">
      <dgm:prSet/>
      <dgm:spPr/>
      <dgm:t>
        <a:bodyPr/>
        <a:lstStyle/>
        <a:p>
          <a:endParaRPr lang="zh-CN" altLang="en-US"/>
        </a:p>
      </dgm:t>
    </dgm:pt>
    <dgm:pt modelId="{2C0988E3-42EC-479D-BF3A-1663AD2C9794}" type="sibTrans" cxnId="{F305CA15-6DA3-4AD3-9E09-0A3E12508680}">
      <dgm:prSet/>
      <dgm:spPr/>
      <dgm:t>
        <a:bodyPr/>
        <a:lstStyle/>
        <a:p>
          <a:endParaRPr lang="zh-CN" altLang="en-US"/>
        </a:p>
      </dgm:t>
    </dgm:pt>
    <dgm:pt modelId="{1389D47D-09C2-44CF-875D-239D0CE2FEDB}">
      <dgm:prSet/>
      <dgm:spPr/>
      <dgm:t>
        <a:bodyPr/>
        <a:lstStyle/>
        <a:p>
          <a:r>
            <a:rPr lang="zh-CN" altLang="en-US" b="1" dirty="0" smtClean="0">
              <a:effectLst>
                <a:outerShdw blurRad="38100" dist="38100" dir="2700000" algn="tl">
                  <a:srgbClr val="000000">
                    <a:alpha val="43137"/>
                  </a:srgbClr>
                </a:outerShdw>
              </a:effectLst>
            </a:rPr>
            <a:t>柏林噪声风场扰动粒子系统并行算法</a:t>
          </a:r>
          <a:endParaRPr lang="zh-CN" altLang="en-US" b="1" dirty="0">
            <a:effectLst>
              <a:outerShdw blurRad="38100" dist="38100" dir="2700000" algn="tl">
                <a:srgbClr val="000000">
                  <a:alpha val="43137"/>
                </a:srgbClr>
              </a:outerShdw>
            </a:effectLst>
          </a:endParaRPr>
        </a:p>
      </dgm:t>
    </dgm:pt>
    <dgm:pt modelId="{B2D4004F-049B-4D74-A0E2-964CCC55A50F}" type="parTrans" cxnId="{44480D2E-F06E-4E7F-9F9F-79C270171283}">
      <dgm:prSet/>
      <dgm:spPr/>
      <dgm:t>
        <a:bodyPr/>
        <a:lstStyle/>
        <a:p>
          <a:endParaRPr lang="zh-CN" altLang="en-US"/>
        </a:p>
      </dgm:t>
    </dgm:pt>
    <dgm:pt modelId="{C63A49EC-E626-449D-9EAF-543EC79B9441}" type="sibTrans" cxnId="{44480D2E-F06E-4E7F-9F9F-79C270171283}">
      <dgm:prSet/>
      <dgm:spPr/>
      <dgm:t>
        <a:bodyPr/>
        <a:lstStyle/>
        <a:p>
          <a:endParaRPr lang="zh-CN" altLang="en-US"/>
        </a:p>
      </dgm:t>
    </dgm:pt>
    <dgm:pt modelId="{00598B5E-9B3B-4DD4-9EBA-499502F28A95}">
      <dgm:prSet/>
      <dgm:spPr/>
      <dgm:t>
        <a:bodyPr/>
        <a:lstStyle/>
        <a:p>
          <a:r>
            <a:rPr lang="zh-CN" altLang="en-US" b="1" dirty="0" smtClean="0">
              <a:effectLst>
                <a:outerShdw blurRad="38100" dist="38100" dir="2700000" algn="tl">
                  <a:srgbClr val="000000">
                    <a:alpha val="43137"/>
                  </a:srgbClr>
                </a:outerShdw>
              </a:effectLst>
            </a:rPr>
            <a:t>总结和展望</a:t>
          </a:r>
          <a:endParaRPr lang="zh-CN" altLang="en-US" b="1" dirty="0">
            <a:effectLst>
              <a:outerShdw blurRad="38100" dist="38100" dir="2700000" algn="tl">
                <a:srgbClr val="000000">
                  <a:alpha val="43137"/>
                </a:srgbClr>
              </a:outerShdw>
            </a:effectLst>
          </a:endParaRPr>
        </a:p>
      </dgm:t>
    </dgm:pt>
    <dgm:pt modelId="{CF8A24F0-8167-4B1F-AC4B-A787CEA4AAFC}" type="parTrans" cxnId="{08F200FF-DF12-4664-8CAC-9EF4CBC52EEC}">
      <dgm:prSet/>
      <dgm:spPr/>
      <dgm:t>
        <a:bodyPr/>
        <a:lstStyle/>
        <a:p>
          <a:endParaRPr lang="zh-CN" altLang="en-US"/>
        </a:p>
      </dgm:t>
    </dgm:pt>
    <dgm:pt modelId="{8F0CA4AA-166C-4D21-A76D-A6F2FAFCD243}" type="sibTrans" cxnId="{08F200FF-DF12-4664-8CAC-9EF4CBC52EEC}">
      <dgm:prSet/>
      <dgm:spPr/>
      <dgm:t>
        <a:bodyPr/>
        <a:lstStyle/>
        <a:p>
          <a:endParaRPr lang="zh-CN" altLang="en-US"/>
        </a:p>
      </dgm:t>
    </dgm:pt>
    <dgm:pt modelId="{502AE66C-71A9-4FE7-8E89-3ED9B215382A}">
      <dgm:prSet/>
      <dgm:spPr/>
      <dgm:t>
        <a:bodyPr/>
        <a:lstStyle/>
        <a:p>
          <a:r>
            <a:rPr lang="zh-CN" altLang="en-US" b="1" dirty="0" smtClean="0">
              <a:effectLst>
                <a:outerShdw blurRad="38100" dist="38100" dir="2700000" algn="tl">
                  <a:srgbClr val="000000">
                    <a:alpha val="43137"/>
                  </a:srgbClr>
                </a:outerShdw>
              </a:effectLst>
            </a:rPr>
            <a:t>虚拟现实平台多任务并行</a:t>
          </a:r>
          <a:endParaRPr lang="zh-CN" altLang="en-US" b="1" dirty="0">
            <a:effectLst>
              <a:outerShdw blurRad="38100" dist="38100" dir="2700000" algn="tl">
                <a:srgbClr val="000000">
                  <a:alpha val="43137"/>
                </a:srgbClr>
              </a:outerShdw>
            </a:effectLst>
          </a:endParaRPr>
        </a:p>
      </dgm:t>
    </dgm:pt>
    <dgm:pt modelId="{4E30CDAB-1AD8-4EF4-8412-4E5F61150989}" type="parTrans" cxnId="{6B722CAE-E4B3-465F-9F71-388C32666F7F}">
      <dgm:prSet/>
      <dgm:spPr/>
      <dgm:t>
        <a:bodyPr/>
        <a:lstStyle/>
        <a:p>
          <a:endParaRPr lang="zh-CN" altLang="en-US"/>
        </a:p>
      </dgm:t>
    </dgm:pt>
    <dgm:pt modelId="{D79FB793-CC28-4DF4-83AC-FC9D267A81EB}" type="sibTrans" cxnId="{6B722CAE-E4B3-465F-9F71-388C32666F7F}">
      <dgm:prSet/>
      <dgm:spPr/>
      <dgm:t>
        <a:bodyPr/>
        <a:lstStyle/>
        <a:p>
          <a:endParaRPr lang="zh-CN" altLang="en-US"/>
        </a:p>
      </dgm:t>
    </dgm:pt>
    <dgm:pt modelId="{401E85EB-698E-4878-B9B4-5734215165EF}" type="pres">
      <dgm:prSet presAssocID="{33850A3F-26E2-4C2D-999B-9C9DECEB8985}" presName="Name0" presStyleCnt="0">
        <dgm:presLayoutVars>
          <dgm:chMax val="7"/>
          <dgm:chPref val="7"/>
          <dgm:dir/>
        </dgm:presLayoutVars>
      </dgm:prSet>
      <dgm:spPr/>
      <dgm:t>
        <a:bodyPr/>
        <a:lstStyle/>
        <a:p>
          <a:endParaRPr lang="zh-CN" altLang="en-US"/>
        </a:p>
      </dgm:t>
    </dgm:pt>
    <dgm:pt modelId="{974880F6-F222-428D-9CC7-AE8C0772A32E}" type="pres">
      <dgm:prSet presAssocID="{33850A3F-26E2-4C2D-999B-9C9DECEB8985}" presName="Name1" presStyleCnt="0"/>
      <dgm:spPr/>
    </dgm:pt>
    <dgm:pt modelId="{1FA046BA-30F7-4C30-ADF1-0BF21CEE8C34}" type="pres">
      <dgm:prSet presAssocID="{33850A3F-26E2-4C2D-999B-9C9DECEB8985}" presName="cycle" presStyleCnt="0"/>
      <dgm:spPr/>
    </dgm:pt>
    <dgm:pt modelId="{4996D17B-88DD-4826-9599-C98664B04DF1}" type="pres">
      <dgm:prSet presAssocID="{33850A3F-26E2-4C2D-999B-9C9DECEB8985}" presName="srcNode" presStyleLbl="node1" presStyleIdx="0" presStyleCnt="6"/>
      <dgm:spPr/>
    </dgm:pt>
    <dgm:pt modelId="{177E59A6-C159-4DCF-8BF2-6BBBC6D38186}" type="pres">
      <dgm:prSet presAssocID="{33850A3F-26E2-4C2D-999B-9C9DECEB8985}" presName="conn" presStyleLbl="parChTrans1D2" presStyleIdx="0" presStyleCnt="1"/>
      <dgm:spPr/>
      <dgm:t>
        <a:bodyPr/>
        <a:lstStyle/>
        <a:p>
          <a:endParaRPr lang="zh-CN" altLang="en-US"/>
        </a:p>
      </dgm:t>
    </dgm:pt>
    <dgm:pt modelId="{1AE6021C-EDD7-483C-BF1D-C711B1A568D5}" type="pres">
      <dgm:prSet presAssocID="{33850A3F-26E2-4C2D-999B-9C9DECEB8985}" presName="extraNode" presStyleLbl="node1" presStyleIdx="0" presStyleCnt="6"/>
      <dgm:spPr/>
    </dgm:pt>
    <dgm:pt modelId="{4407CCE6-2669-465F-B676-2417A2FCF823}" type="pres">
      <dgm:prSet presAssocID="{33850A3F-26E2-4C2D-999B-9C9DECEB8985}" presName="dstNode" presStyleLbl="node1" presStyleIdx="0" presStyleCnt="6"/>
      <dgm:spPr/>
    </dgm:pt>
    <dgm:pt modelId="{BCE77BF1-3811-4E79-A51F-4D5BC1792537}" type="pres">
      <dgm:prSet presAssocID="{9602A151-793E-401C-A10C-BC12A5E967AF}" presName="text_1" presStyleLbl="node1" presStyleIdx="0" presStyleCnt="6">
        <dgm:presLayoutVars>
          <dgm:bulletEnabled val="1"/>
        </dgm:presLayoutVars>
      </dgm:prSet>
      <dgm:spPr/>
      <dgm:t>
        <a:bodyPr/>
        <a:lstStyle/>
        <a:p>
          <a:endParaRPr lang="zh-CN" altLang="en-US"/>
        </a:p>
      </dgm:t>
    </dgm:pt>
    <dgm:pt modelId="{27DED6FF-3173-4298-A4FE-49472822CC10}" type="pres">
      <dgm:prSet presAssocID="{9602A151-793E-401C-A10C-BC12A5E967AF}" presName="accent_1" presStyleCnt="0"/>
      <dgm:spPr/>
    </dgm:pt>
    <dgm:pt modelId="{659D24D0-C36F-4573-ACF5-DA337C773348}" type="pres">
      <dgm:prSet presAssocID="{9602A151-793E-401C-A10C-BC12A5E967AF}" presName="accentRepeatNode" presStyleLbl="solidFgAcc1" presStyleIdx="0" presStyleCnt="6"/>
      <dgm:spPr/>
    </dgm:pt>
    <dgm:pt modelId="{34305AD1-3107-42BF-8256-13DAC502A635}" type="pres">
      <dgm:prSet presAssocID="{B998DA6F-F7AE-4D1E-A960-581DB9A3F882}" presName="text_2" presStyleLbl="node1" presStyleIdx="1" presStyleCnt="6">
        <dgm:presLayoutVars>
          <dgm:bulletEnabled val="1"/>
        </dgm:presLayoutVars>
      </dgm:prSet>
      <dgm:spPr/>
      <dgm:t>
        <a:bodyPr/>
        <a:lstStyle/>
        <a:p>
          <a:endParaRPr lang="zh-CN" altLang="en-US"/>
        </a:p>
      </dgm:t>
    </dgm:pt>
    <dgm:pt modelId="{B775DF6B-69DC-4555-AEBA-EC280C6367FB}" type="pres">
      <dgm:prSet presAssocID="{B998DA6F-F7AE-4D1E-A960-581DB9A3F882}" presName="accent_2" presStyleCnt="0"/>
      <dgm:spPr/>
    </dgm:pt>
    <dgm:pt modelId="{244DC18D-C7E5-4C58-9F1E-DC0DAF5E4026}" type="pres">
      <dgm:prSet presAssocID="{B998DA6F-F7AE-4D1E-A960-581DB9A3F882}" presName="accentRepeatNode" presStyleLbl="solidFgAcc1" presStyleIdx="1" presStyleCnt="6"/>
      <dgm:spPr/>
    </dgm:pt>
    <dgm:pt modelId="{935C4EDF-AF8F-47FC-AB26-B8A2DB199DBC}" type="pres">
      <dgm:prSet presAssocID="{8CB2F36F-6EE1-4290-BB3D-B95006A7316B}" presName="text_3" presStyleLbl="node1" presStyleIdx="2" presStyleCnt="6">
        <dgm:presLayoutVars>
          <dgm:bulletEnabled val="1"/>
        </dgm:presLayoutVars>
      </dgm:prSet>
      <dgm:spPr/>
      <dgm:t>
        <a:bodyPr/>
        <a:lstStyle/>
        <a:p>
          <a:endParaRPr lang="zh-CN" altLang="en-US"/>
        </a:p>
      </dgm:t>
    </dgm:pt>
    <dgm:pt modelId="{B3CF2300-0A28-401A-AFD1-7E23692DE651}" type="pres">
      <dgm:prSet presAssocID="{8CB2F36F-6EE1-4290-BB3D-B95006A7316B}" presName="accent_3" presStyleCnt="0"/>
      <dgm:spPr/>
    </dgm:pt>
    <dgm:pt modelId="{19F6C3F5-881C-44F8-9F6D-27706089F36C}" type="pres">
      <dgm:prSet presAssocID="{8CB2F36F-6EE1-4290-BB3D-B95006A7316B}" presName="accentRepeatNode" presStyleLbl="solidFgAcc1" presStyleIdx="2" presStyleCnt="6"/>
      <dgm:spPr/>
    </dgm:pt>
    <dgm:pt modelId="{9FC86E38-393D-4F71-873C-94D6111C2F75}" type="pres">
      <dgm:prSet presAssocID="{1389D47D-09C2-44CF-875D-239D0CE2FEDB}" presName="text_4" presStyleLbl="node1" presStyleIdx="3" presStyleCnt="6">
        <dgm:presLayoutVars>
          <dgm:bulletEnabled val="1"/>
        </dgm:presLayoutVars>
      </dgm:prSet>
      <dgm:spPr/>
      <dgm:t>
        <a:bodyPr/>
        <a:lstStyle/>
        <a:p>
          <a:endParaRPr lang="zh-CN" altLang="en-US"/>
        </a:p>
      </dgm:t>
    </dgm:pt>
    <dgm:pt modelId="{F32CC9DC-3D75-464A-A053-4A38B979D1C9}" type="pres">
      <dgm:prSet presAssocID="{1389D47D-09C2-44CF-875D-239D0CE2FEDB}" presName="accent_4" presStyleCnt="0"/>
      <dgm:spPr/>
    </dgm:pt>
    <dgm:pt modelId="{BC2BF74E-3B3F-498F-AA53-5A25CD6C87BF}" type="pres">
      <dgm:prSet presAssocID="{1389D47D-09C2-44CF-875D-239D0CE2FEDB}" presName="accentRepeatNode" presStyleLbl="solidFgAcc1" presStyleIdx="3" presStyleCnt="6"/>
      <dgm:spPr/>
    </dgm:pt>
    <dgm:pt modelId="{90B2DF0E-08F1-4927-8EF2-42D525BBD81C}" type="pres">
      <dgm:prSet presAssocID="{502AE66C-71A9-4FE7-8E89-3ED9B215382A}" presName="text_5" presStyleLbl="node1" presStyleIdx="4" presStyleCnt="6">
        <dgm:presLayoutVars>
          <dgm:bulletEnabled val="1"/>
        </dgm:presLayoutVars>
      </dgm:prSet>
      <dgm:spPr/>
      <dgm:t>
        <a:bodyPr/>
        <a:lstStyle/>
        <a:p>
          <a:endParaRPr lang="zh-CN" altLang="en-US"/>
        </a:p>
      </dgm:t>
    </dgm:pt>
    <dgm:pt modelId="{DB273E5F-6985-407C-BB1E-51F075582AAD}" type="pres">
      <dgm:prSet presAssocID="{502AE66C-71A9-4FE7-8E89-3ED9B215382A}" presName="accent_5" presStyleCnt="0"/>
      <dgm:spPr/>
    </dgm:pt>
    <dgm:pt modelId="{F60B359F-B275-4031-9E2E-EF23DE61D1D6}" type="pres">
      <dgm:prSet presAssocID="{502AE66C-71A9-4FE7-8E89-3ED9B215382A}" presName="accentRepeatNode" presStyleLbl="solidFgAcc1" presStyleIdx="4" presStyleCnt="6"/>
      <dgm:spPr/>
    </dgm:pt>
    <dgm:pt modelId="{A366BEE7-7E77-4E30-973F-AAF3A71CB864}" type="pres">
      <dgm:prSet presAssocID="{00598B5E-9B3B-4DD4-9EBA-499502F28A95}" presName="text_6" presStyleLbl="node1" presStyleIdx="5" presStyleCnt="6">
        <dgm:presLayoutVars>
          <dgm:bulletEnabled val="1"/>
        </dgm:presLayoutVars>
      </dgm:prSet>
      <dgm:spPr/>
      <dgm:t>
        <a:bodyPr/>
        <a:lstStyle/>
        <a:p>
          <a:endParaRPr lang="zh-CN" altLang="en-US"/>
        </a:p>
      </dgm:t>
    </dgm:pt>
    <dgm:pt modelId="{31291F95-A951-44B9-8A4F-E1AB99D4A9E4}" type="pres">
      <dgm:prSet presAssocID="{00598B5E-9B3B-4DD4-9EBA-499502F28A95}" presName="accent_6" presStyleCnt="0"/>
      <dgm:spPr/>
    </dgm:pt>
    <dgm:pt modelId="{CF1A66C5-71FA-4D33-98BC-6B3126F2A05B}" type="pres">
      <dgm:prSet presAssocID="{00598B5E-9B3B-4DD4-9EBA-499502F28A95}" presName="accentRepeatNode" presStyleLbl="solidFgAcc1" presStyleIdx="5" presStyleCnt="6"/>
      <dgm:spPr>
        <a:solidFill>
          <a:schemeClr val="accent2"/>
        </a:solidFill>
      </dgm:spPr>
    </dgm:pt>
  </dgm:ptLst>
  <dgm:cxnLst>
    <dgm:cxn modelId="{EC46449B-DD4D-4B55-896F-E298653B8871}" type="presOf" srcId="{1389D47D-09C2-44CF-875D-239D0CE2FEDB}" destId="{9FC86E38-393D-4F71-873C-94D6111C2F75}" srcOrd="0" destOrd="0" presId="urn:microsoft.com/office/officeart/2008/layout/VerticalCurvedList"/>
    <dgm:cxn modelId="{D5CBDC32-4F97-4A99-A220-AE157D21577D}" type="presOf" srcId="{00598B5E-9B3B-4DD4-9EBA-499502F28A95}" destId="{A366BEE7-7E77-4E30-973F-AAF3A71CB864}" srcOrd="0" destOrd="0" presId="urn:microsoft.com/office/officeart/2008/layout/VerticalCurvedList"/>
    <dgm:cxn modelId="{E803B5F0-4DD3-445E-8FD1-A4FA02C97D35}" type="presOf" srcId="{8CB2F36F-6EE1-4290-BB3D-B95006A7316B}" destId="{935C4EDF-AF8F-47FC-AB26-B8A2DB199DBC}" srcOrd="0" destOrd="0" presId="urn:microsoft.com/office/officeart/2008/layout/VerticalCurvedList"/>
    <dgm:cxn modelId="{CF7584DA-E691-4CFD-9582-10D1EBFAC551}" type="presOf" srcId="{33850A3F-26E2-4C2D-999B-9C9DECEB8985}" destId="{401E85EB-698E-4878-B9B4-5734215165EF}" srcOrd="0" destOrd="0" presId="urn:microsoft.com/office/officeart/2008/layout/VerticalCurvedList"/>
    <dgm:cxn modelId="{F305CA15-6DA3-4AD3-9E09-0A3E12508680}" srcId="{33850A3F-26E2-4C2D-999B-9C9DECEB8985}" destId="{8CB2F36F-6EE1-4290-BB3D-B95006A7316B}" srcOrd="2" destOrd="0" parTransId="{BB6DC73A-40D1-4D52-B6D9-CB57689B781A}" sibTransId="{2C0988E3-42EC-479D-BF3A-1663AD2C9794}"/>
    <dgm:cxn modelId="{44480D2E-F06E-4E7F-9F9F-79C270171283}" srcId="{33850A3F-26E2-4C2D-999B-9C9DECEB8985}" destId="{1389D47D-09C2-44CF-875D-239D0CE2FEDB}" srcOrd="3" destOrd="0" parTransId="{B2D4004F-049B-4D74-A0E2-964CCC55A50F}" sibTransId="{C63A49EC-E626-449D-9EAF-543EC79B9441}"/>
    <dgm:cxn modelId="{7A9A8151-1C11-4372-8A7E-77E66D36FDBB}" srcId="{33850A3F-26E2-4C2D-999B-9C9DECEB8985}" destId="{B998DA6F-F7AE-4D1E-A960-581DB9A3F882}" srcOrd="1" destOrd="0" parTransId="{16ECE6F3-716B-4228-8D74-A9ADB506EA92}" sibTransId="{DD386B12-09A4-41E2-8CF4-BABAEF902F82}"/>
    <dgm:cxn modelId="{F01DDAF6-9D35-4304-B052-88F6EC165C4C}" srcId="{33850A3F-26E2-4C2D-999B-9C9DECEB8985}" destId="{9602A151-793E-401C-A10C-BC12A5E967AF}" srcOrd="0" destOrd="0" parTransId="{2FAC8DA8-D1E8-4BE9-B2B1-D3C8376144A2}" sibTransId="{41DE9A02-9DD8-4284-B888-9A469C6D53B9}"/>
    <dgm:cxn modelId="{E30F7803-2577-4495-AD27-1728080C90D2}" type="presOf" srcId="{B998DA6F-F7AE-4D1E-A960-581DB9A3F882}" destId="{34305AD1-3107-42BF-8256-13DAC502A635}" srcOrd="0" destOrd="0" presId="urn:microsoft.com/office/officeart/2008/layout/VerticalCurvedList"/>
    <dgm:cxn modelId="{6B722CAE-E4B3-465F-9F71-388C32666F7F}" srcId="{33850A3F-26E2-4C2D-999B-9C9DECEB8985}" destId="{502AE66C-71A9-4FE7-8E89-3ED9B215382A}" srcOrd="4" destOrd="0" parTransId="{4E30CDAB-1AD8-4EF4-8412-4E5F61150989}" sibTransId="{D79FB793-CC28-4DF4-83AC-FC9D267A81EB}"/>
    <dgm:cxn modelId="{0D2AD9E4-98F3-410F-8B28-75E065C92C9A}" type="presOf" srcId="{502AE66C-71A9-4FE7-8E89-3ED9B215382A}" destId="{90B2DF0E-08F1-4927-8EF2-42D525BBD81C}" srcOrd="0" destOrd="0" presId="urn:microsoft.com/office/officeart/2008/layout/VerticalCurvedList"/>
    <dgm:cxn modelId="{9232408B-D062-4B56-B7D0-08E9F909E2EA}" type="presOf" srcId="{41DE9A02-9DD8-4284-B888-9A469C6D53B9}" destId="{177E59A6-C159-4DCF-8BF2-6BBBC6D38186}" srcOrd="0" destOrd="0" presId="urn:microsoft.com/office/officeart/2008/layout/VerticalCurvedList"/>
    <dgm:cxn modelId="{C947775F-6642-4DB5-86ED-7919390D04BF}" type="presOf" srcId="{9602A151-793E-401C-A10C-BC12A5E967AF}" destId="{BCE77BF1-3811-4E79-A51F-4D5BC1792537}" srcOrd="0" destOrd="0" presId="urn:microsoft.com/office/officeart/2008/layout/VerticalCurvedList"/>
    <dgm:cxn modelId="{08F200FF-DF12-4664-8CAC-9EF4CBC52EEC}" srcId="{33850A3F-26E2-4C2D-999B-9C9DECEB8985}" destId="{00598B5E-9B3B-4DD4-9EBA-499502F28A95}" srcOrd="5" destOrd="0" parTransId="{CF8A24F0-8167-4B1F-AC4B-A787CEA4AAFC}" sibTransId="{8F0CA4AA-166C-4D21-A76D-A6F2FAFCD243}"/>
    <dgm:cxn modelId="{7BE90F44-3F2D-4925-AA3A-F433C4E4DA81}" type="presParOf" srcId="{401E85EB-698E-4878-B9B4-5734215165EF}" destId="{974880F6-F222-428D-9CC7-AE8C0772A32E}" srcOrd="0" destOrd="0" presId="urn:microsoft.com/office/officeart/2008/layout/VerticalCurvedList"/>
    <dgm:cxn modelId="{0272E45C-738D-4A14-A43A-1BE4F2805E07}" type="presParOf" srcId="{974880F6-F222-428D-9CC7-AE8C0772A32E}" destId="{1FA046BA-30F7-4C30-ADF1-0BF21CEE8C34}" srcOrd="0" destOrd="0" presId="urn:microsoft.com/office/officeart/2008/layout/VerticalCurvedList"/>
    <dgm:cxn modelId="{6E4B3B9C-AF85-47B7-BA06-F50A607838D4}" type="presParOf" srcId="{1FA046BA-30F7-4C30-ADF1-0BF21CEE8C34}" destId="{4996D17B-88DD-4826-9599-C98664B04DF1}" srcOrd="0" destOrd="0" presId="urn:microsoft.com/office/officeart/2008/layout/VerticalCurvedList"/>
    <dgm:cxn modelId="{F752933A-E5BF-486A-BC8E-8AEDEF3230A4}" type="presParOf" srcId="{1FA046BA-30F7-4C30-ADF1-0BF21CEE8C34}" destId="{177E59A6-C159-4DCF-8BF2-6BBBC6D38186}" srcOrd="1" destOrd="0" presId="urn:microsoft.com/office/officeart/2008/layout/VerticalCurvedList"/>
    <dgm:cxn modelId="{DA5CB05E-1529-42F2-A5E1-A069AA11A628}" type="presParOf" srcId="{1FA046BA-30F7-4C30-ADF1-0BF21CEE8C34}" destId="{1AE6021C-EDD7-483C-BF1D-C711B1A568D5}" srcOrd="2" destOrd="0" presId="urn:microsoft.com/office/officeart/2008/layout/VerticalCurvedList"/>
    <dgm:cxn modelId="{4FA0F268-380F-4A02-8A79-F718132D050A}" type="presParOf" srcId="{1FA046BA-30F7-4C30-ADF1-0BF21CEE8C34}" destId="{4407CCE6-2669-465F-B676-2417A2FCF823}" srcOrd="3" destOrd="0" presId="urn:microsoft.com/office/officeart/2008/layout/VerticalCurvedList"/>
    <dgm:cxn modelId="{0255C915-3D12-40E6-B48D-F06F285908D0}" type="presParOf" srcId="{974880F6-F222-428D-9CC7-AE8C0772A32E}" destId="{BCE77BF1-3811-4E79-A51F-4D5BC1792537}" srcOrd="1" destOrd="0" presId="urn:microsoft.com/office/officeart/2008/layout/VerticalCurvedList"/>
    <dgm:cxn modelId="{E2F36B64-43EC-4AF7-AEE1-9618DB10194D}" type="presParOf" srcId="{974880F6-F222-428D-9CC7-AE8C0772A32E}" destId="{27DED6FF-3173-4298-A4FE-49472822CC10}" srcOrd="2" destOrd="0" presId="urn:microsoft.com/office/officeart/2008/layout/VerticalCurvedList"/>
    <dgm:cxn modelId="{D7F21F47-3FF3-4CA7-A6E9-BDBDC9EA56D3}" type="presParOf" srcId="{27DED6FF-3173-4298-A4FE-49472822CC10}" destId="{659D24D0-C36F-4573-ACF5-DA337C773348}" srcOrd="0" destOrd="0" presId="urn:microsoft.com/office/officeart/2008/layout/VerticalCurvedList"/>
    <dgm:cxn modelId="{9139B0F9-2A7A-45C5-8DA5-F73981B46418}" type="presParOf" srcId="{974880F6-F222-428D-9CC7-AE8C0772A32E}" destId="{34305AD1-3107-42BF-8256-13DAC502A635}" srcOrd="3" destOrd="0" presId="urn:microsoft.com/office/officeart/2008/layout/VerticalCurvedList"/>
    <dgm:cxn modelId="{ADDEE936-A25C-4A75-B181-FC1EA447A17E}" type="presParOf" srcId="{974880F6-F222-428D-9CC7-AE8C0772A32E}" destId="{B775DF6B-69DC-4555-AEBA-EC280C6367FB}" srcOrd="4" destOrd="0" presId="urn:microsoft.com/office/officeart/2008/layout/VerticalCurvedList"/>
    <dgm:cxn modelId="{D817B4AB-8E6D-4F57-A112-7BFB8E3026BD}" type="presParOf" srcId="{B775DF6B-69DC-4555-AEBA-EC280C6367FB}" destId="{244DC18D-C7E5-4C58-9F1E-DC0DAF5E4026}" srcOrd="0" destOrd="0" presId="urn:microsoft.com/office/officeart/2008/layout/VerticalCurvedList"/>
    <dgm:cxn modelId="{F5434E40-13D3-472F-BAC2-04563301E30E}" type="presParOf" srcId="{974880F6-F222-428D-9CC7-AE8C0772A32E}" destId="{935C4EDF-AF8F-47FC-AB26-B8A2DB199DBC}" srcOrd="5" destOrd="0" presId="urn:microsoft.com/office/officeart/2008/layout/VerticalCurvedList"/>
    <dgm:cxn modelId="{A5CF1789-5E48-4ECA-A380-ED7D64F8B4F7}" type="presParOf" srcId="{974880F6-F222-428D-9CC7-AE8C0772A32E}" destId="{B3CF2300-0A28-401A-AFD1-7E23692DE651}" srcOrd="6" destOrd="0" presId="urn:microsoft.com/office/officeart/2008/layout/VerticalCurvedList"/>
    <dgm:cxn modelId="{8DCF83FB-5E12-45E0-88FF-C23DEC69CF2C}" type="presParOf" srcId="{B3CF2300-0A28-401A-AFD1-7E23692DE651}" destId="{19F6C3F5-881C-44F8-9F6D-27706089F36C}" srcOrd="0" destOrd="0" presId="urn:microsoft.com/office/officeart/2008/layout/VerticalCurvedList"/>
    <dgm:cxn modelId="{B1CBB13F-EE48-4C46-B19D-63D9F00E3DD4}" type="presParOf" srcId="{974880F6-F222-428D-9CC7-AE8C0772A32E}" destId="{9FC86E38-393D-4F71-873C-94D6111C2F75}" srcOrd="7" destOrd="0" presId="urn:microsoft.com/office/officeart/2008/layout/VerticalCurvedList"/>
    <dgm:cxn modelId="{B00F217D-4CC4-44CE-9456-4DB7589F1359}" type="presParOf" srcId="{974880F6-F222-428D-9CC7-AE8C0772A32E}" destId="{F32CC9DC-3D75-464A-A053-4A38B979D1C9}" srcOrd="8" destOrd="0" presId="urn:microsoft.com/office/officeart/2008/layout/VerticalCurvedList"/>
    <dgm:cxn modelId="{E255A506-1E38-4DF9-AC40-08A1AC573FE9}" type="presParOf" srcId="{F32CC9DC-3D75-464A-A053-4A38B979D1C9}" destId="{BC2BF74E-3B3F-498F-AA53-5A25CD6C87BF}" srcOrd="0" destOrd="0" presId="urn:microsoft.com/office/officeart/2008/layout/VerticalCurvedList"/>
    <dgm:cxn modelId="{B290A179-7291-4DF4-9063-D1CF1D67DFB2}" type="presParOf" srcId="{974880F6-F222-428D-9CC7-AE8C0772A32E}" destId="{90B2DF0E-08F1-4927-8EF2-42D525BBD81C}" srcOrd="9" destOrd="0" presId="urn:microsoft.com/office/officeart/2008/layout/VerticalCurvedList"/>
    <dgm:cxn modelId="{18668AD5-B358-4582-8150-6C3A57B50F92}" type="presParOf" srcId="{974880F6-F222-428D-9CC7-AE8C0772A32E}" destId="{DB273E5F-6985-407C-BB1E-51F075582AAD}" srcOrd="10" destOrd="0" presId="urn:microsoft.com/office/officeart/2008/layout/VerticalCurvedList"/>
    <dgm:cxn modelId="{CDD6607B-077C-425F-9F7A-08C2E110551F}" type="presParOf" srcId="{DB273E5F-6985-407C-BB1E-51F075582AAD}" destId="{F60B359F-B275-4031-9E2E-EF23DE61D1D6}" srcOrd="0" destOrd="0" presId="urn:microsoft.com/office/officeart/2008/layout/VerticalCurvedList"/>
    <dgm:cxn modelId="{90018986-070D-4746-A965-FA0674AD262E}" type="presParOf" srcId="{974880F6-F222-428D-9CC7-AE8C0772A32E}" destId="{A366BEE7-7E77-4E30-973F-AAF3A71CB864}" srcOrd="11" destOrd="0" presId="urn:microsoft.com/office/officeart/2008/layout/VerticalCurvedList"/>
    <dgm:cxn modelId="{B9C4BBBE-82DF-4529-ACA0-3FB655FB48DB}" type="presParOf" srcId="{974880F6-F222-428D-9CC7-AE8C0772A32E}" destId="{31291F95-A951-44B9-8A4F-E1AB99D4A9E4}" srcOrd="12" destOrd="0" presId="urn:microsoft.com/office/officeart/2008/layout/VerticalCurvedList"/>
    <dgm:cxn modelId="{C7CE4C85-872C-4C43-90AF-4E185DB2CE77}" type="presParOf" srcId="{31291F95-A951-44B9-8A4F-E1AB99D4A9E4}" destId="{CF1A66C5-71FA-4D33-98BC-6B3126F2A05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82FC03D-F79A-46EF-ADB3-66D789B39DF5}" type="doc">
      <dgm:prSet loTypeId="urn:microsoft.com/office/officeart/2005/8/layout/vList5" loCatId="list" qsTypeId="urn:microsoft.com/office/officeart/2005/8/quickstyle/simple3" qsCatId="simple" csTypeId="urn:microsoft.com/office/officeart/2005/8/colors/accent1_2" csCatId="accent1" phldr="1"/>
      <dgm:spPr/>
      <dgm:t>
        <a:bodyPr/>
        <a:lstStyle/>
        <a:p>
          <a:endParaRPr lang="zh-CN" altLang="en-US"/>
        </a:p>
      </dgm:t>
    </dgm:pt>
    <dgm:pt modelId="{0555F715-B222-46F6-BC1D-06498D3E9547}">
      <dgm:prSet phldrT="[文本]"/>
      <dgm:spPr/>
      <dgm:t>
        <a:bodyPr/>
        <a:lstStyle/>
        <a:p>
          <a:r>
            <a:rPr lang="zh-CN" altLang="en-US" b="0" dirty="0" smtClean="0">
              <a:effectLst>
                <a:outerShdw blurRad="38100" dist="38100" dir="2700000" algn="tl">
                  <a:srgbClr val="000000">
                    <a:alpha val="43137"/>
                  </a:srgbClr>
                </a:outerShdw>
              </a:effectLst>
            </a:rPr>
            <a:t>评价模型</a:t>
          </a:r>
          <a:endParaRPr lang="zh-CN" altLang="en-US" b="0" dirty="0">
            <a:effectLst>
              <a:outerShdw blurRad="38100" dist="38100" dir="2700000" algn="tl">
                <a:srgbClr val="000000">
                  <a:alpha val="43137"/>
                </a:srgbClr>
              </a:outerShdw>
            </a:effectLst>
          </a:endParaRPr>
        </a:p>
      </dgm:t>
    </dgm:pt>
    <dgm:pt modelId="{E08B9B7E-13F4-4000-A463-615BDADF58A9}" type="parTrans" cxnId="{FF8EB54E-6E4D-43AA-A8DD-F5C43B091849}">
      <dgm:prSet/>
      <dgm:spPr/>
      <dgm:t>
        <a:bodyPr/>
        <a:lstStyle/>
        <a:p>
          <a:endParaRPr lang="zh-CN" altLang="en-US"/>
        </a:p>
      </dgm:t>
    </dgm:pt>
    <dgm:pt modelId="{CD2E6D08-D908-4110-9DF4-5C5B3030DE94}" type="sibTrans" cxnId="{FF8EB54E-6E4D-43AA-A8DD-F5C43B091849}">
      <dgm:prSet/>
      <dgm:spPr/>
      <dgm:t>
        <a:bodyPr/>
        <a:lstStyle/>
        <a:p>
          <a:endParaRPr lang="zh-CN" altLang="en-US"/>
        </a:p>
      </dgm:t>
    </dgm:pt>
    <dgm:pt modelId="{4E3EB71E-6675-4C06-958E-3D8926280D81}">
      <dgm:prSet phldrT="[文本]"/>
      <dgm:spPr/>
      <dgm:t>
        <a:bodyPr/>
        <a:lstStyle/>
        <a:p>
          <a:r>
            <a:rPr lang="zh-CN" altLang="en-US" b="1" baseline="0" dirty="0" smtClean="0">
              <a:latin typeface="Times New Roman" pitchFamily="18" charset="0"/>
            </a:rPr>
            <a:t>并行计算</a:t>
          </a:r>
          <a:r>
            <a:rPr lang="zh-CN" altLang="en-US" b="1" dirty="0" smtClean="0"/>
            <a:t>性能评价</a:t>
          </a:r>
          <a:endParaRPr lang="zh-CN" altLang="en-US" dirty="0"/>
        </a:p>
      </dgm:t>
    </dgm:pt>
    <dgm:pt modelId="{1702AFFB-D1EF-4FDA-A2B1-7004B0F91CE3}" type="parTrans" cxnId="{A4EC0A09-7743-49D7-8C96-8C7848A476F2}">
      <dgm:prSet/>
      <dgm:spPr/>
      <dgm:t>
        <a:bodyPr/>
        <a:lstStyle/>
        <a:p>
          <a:endParaRPr lang="zh-CN" altLang="en-US"/>
        </a:p>
      </dgm:t>
    </dgm:pt>
    <dgm:pt modelId="{9644928C-A58D-4345-A043-FC3E972D7D13}" type="sibTrans" cxnId="{A4EC0A09-7743-49D7-8C96-8C7848A476F2}">
      <dgm:prSet/>
      <dgm:spPr/>
      <dgm:t>
        <a:bodyPr/>
        <a:lstStyle/>
        <a:p>
          <a:endParaRPr lang="zh-CN" altLang="en-US"/>
        </a:p>
      </dgm:t>
    </dgm:pt>
    <dgm:pt modelId="{2D222CA3-47BF-4B93-BDCE-AA7AEB06F789}">
      <dgm:prSet phldrT="[文本]"/>
      <dgm:spPr/>
      <dgm:t>
        <a:bodyPr/>
        <a:lstStyle/>
        <a:p>
          <a:r>
            <a:rPr lang="zh-CN" b="0" dirty="0" smtClean="0">
              <a:effectLst>
                <a:outerShdw blurRad="38100" dist="38100" dir="2700000" algn="tl">
                  <a:srgbClr val="000000">
                    <a:alpha val="43137"/>
                  </a:srgbClr>
                </a:outerShdw>
              </a:effectLst>
            </a:rPr>
            <a:t>动画并行</a:t>
          </a:r>
          <a:endParaRPr lang="zh-CN" altLang="en-US" b="0" dirty="0">
            <a:effectLst>
              <a:outerShdw blurRad="38100" dist="38100" dir="2700000" algn="tl">
                <a:srgbClr val="000000">
                  <a:alpha val="43137"/>
                </a:srgbClr>
              </a:outerShdw>
            </a:effectLst>
          </a:endParaRPr>
        </a:p>
      </dgm:t>
    </dgm:pt>
    <dgm:pt modelId="{D0D484A0-C442-4487-835F-90BD31684CD6}" type="parTrans" cxnId="{224802DE-954D-4544-9423-233035C43090}">
      <dgm:prSet/>
      <dgm:spPr/>
      <dgm:t>
        <a:bodyPr/>
        <a:lstStyle/>
        <a:p>
          <a:endParaRPr lang="zh-CN" altLang="en-US"/>
        </a:p>
      </dgm:t>
    </dgm:pt>
    <dgm:pt modelId="{69E776F5-2B0B-4960-BB11-08AF37ED175B}" type="sibTrans" cxnId="{224802DE-954D-4544-9423-233035C43090}">
      <dgm:prSet/>
      <dgm:spPr/>
      <dgm:t>
        <a:bodyPr/>
        <a:lstStyle/>
        <a:p>
          <a:endParaRPr lang="zh-CN" altLang="en-US"/>
        </a:p>
      </dgm:t>
    </dgm:pt>
    <dgm:pt modelId="{4091495D-1488-4054-9C59-3554AC9D5668}">
      <dgm:prSet phldrT="[文本]"/>
      <dgm:spPr/>
      <dgm:t>
        <a:bodyPr/>
        <a:lstStyle/>
        <a:p>
          <a:r>
            <a:rPr lang="zh-CN" altLang="en-US" b="1" dirty="0" smtClean="0">
              <a:latin typeface="Times New Roman" pitchFamily="18" charset="0"/>
              <a:cs typeface="Times New Roman" pitchFamily="18" charset="0"/>
            </a:rPr>
            <a:t>多套方案的设计、实现、对比</a:t>
          </a:r>
          <a:endParaRPr lang="zh-CN" altLang="en-US" b="1" dirty="0">
            <a:latin typeface="Times New Roman" pitchFamily="18" charset="0"/>
            <a:cs typeface="Times New Roman" pitchFamily="18" charset="0"/>
          </a:endParaRPr>
        </a:p>
      </dgm:t>
    </dgm:pt>
    <dgm:pt modelId="{54FA52B6-E90D-43A1-93AE-A2546871D89D}" type="parTrans" cxnId="{45296B72-DE76-4B22-B177-0E2344B6C010}">
      <dgm:prSet/>
      <dgm:spPr/>
      <dgm:t>
        <a:bodyPr/>
        <a:lstStyle/>
        <a:p>
          <a:endParaRPr lang="zh-CN" altLang="en-US"/>
        </a:p>
      </dgm:t>
    </dgm:pt>
    <dgm:pt modelId="{93BB221E-074C-4080-A8B8-BEB326A61714}" type="sibTrans" cxnId="{45296B72-DE76-4B22-B177-0E2344B6C010}">
      <dgm:prSet/>
      <dgm:spPr/>
      <dgm:t>
        <a:bodyPr/>
        <a:lstStyle/>
        <a:p>
          <a:endParaRPr lang="zh-CN" altLang="en-US"/>
        </a:p>
      </dgm:t>
    </dgm:pt>
    <dgm:pt modelId="{693BEB21-234F-41F7-BB17-B4DB7FDB8DF3}">
      <dgm:prSet phldrT="[文本]"/>
      <dgm:spPr/>
      <dgm:t>
        <a:bodyPr/>
        <a:lstStyle/>
        <a:p>
          <a:r>
            <a:rPr lang="en-US" dirty="0" smtClean="0">
              <a:latin typeface="Times New Roman" pitchFamily="18" charset="0"/>
              <a:cs typeface="Times New Roman" pitchFamily="18" charset="0"/>
            </a:rPr>
            <a:t>SSE</a:t>
          </a:r>
          <a:r>
            <a:rPr lang="zh-CN" alt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GLSL</a:t>
          </a:r>
          <a:r>
            <a:rPr lang="zh-CN" alt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CUDA</a:t>
          </a:r>
          <a:r>
            <a:rPr lang="zh-CN" alt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OpenCL</a:t>
          </a:r>
          <a:r>
            <a:rPr lang="zh-CN" altLang="en-US" dirty="0" smtClean="0">
              <a:latin typeface="Times New Roman" pitchFamily="18" charset="0"/>
              <a:cs typeface="Times New Roman" pitchFamily="18" charset="0"/>
            </a:rPr>
            <a:t>；</a:t>
          </a:r>
          <a:endParaRPr lang="zh-CN" altLang="en-US" dirty="0">
            <a:latin typeface="Times New Roman" pitchFamily="18" charset="0"/>
            <a:cs typeface="Times New Roman" pitchFamily="18" charset="0"/>
          </a:endParaRPr>
        </a:p>
      </dgm:t>
    </dgm:pt>
    <dgm:pt modelId="{60B9E9EB-4BB6-41CE-9EDE-5F0C19F289A1}" type="parTrans" cxnId="{73BAC99B-3181-47E8-B602-5D25FCF07F4C}">
      <dgm:prSet/>
      <dgm:spPr/>
      <dgm:t>
        <a:bodyPr/>
        <a:lstStyle/>
        <a:p>
          <a:endParaRPr lang="zh-CN" altLang="en-US"/>
        </a:p>
      </dgm:t>
    </dgm:pt>
    <dgm:pt modelId="{79DFF445-7C5B-422A-AA9F-A5349B53B429}" type="sibTrans" cxnId="{73BAC99B-3181-47E8-B602-5D25FCF07F4C}">
      <dgm:prSet/>
      <dgm:spPr/>
      <dgm:t>
        <a:bodyPr/>
        <a:lstStyle/>
        <a:p>
          <a:endParaRPr lang="zh-CN" altLang="en-US"/>
        </a:p>
      </dgm:t>
    </dgm:pt>
    <dgm:pt modelId="{DB42CC63-E083-45BB-B9D7-DA485FFF46E1}">
      <dgm:prSet phldrT="[文本]"/>
      <dgm:spPr/>
      <dgm:t>
        <a:bodyPr/>
        <a:lstStyle/>
        <a:p>
          <a:r>
            <a:rPr lang="zh-CN" b="0" dirty="0" smtClean="0">
              <a:effectLst>
                <a:outerShdw blurRad="38100" dist="38100" dir="2700000" algn="tl">
                  <a:srgbClr val="000000">
                    <a:alpha val="43137"/>
                  </a:srgbClr>
                </a:outerShdw>
              </a:effectLst>
            </a:rPr>
            <a:t>喷泉并行</a:t>
          </a:r>
          <a:endParaRPr lang="zh-CN" altLang="en-US" b="0" dirty="0">
            <a:effectLst>
              <a:outerShdw blurRad="38100" dist="38100" dir="2700000" algn="tl">
                <a:srgbClr val="000000">
                  <a:alpha val="43137"/>
                </a:srgbClr>
              </a:outerShdw>
            </a:effectLst>
          </a:endParaRPr>
        </a:p>
      </dgm:t>
    </dgm:pt>
    <dgm:pt modelId="{1C23B9A6-D884-4536-A20E-ACEDCCE34339}" type="parTrans" cxnId="{2559F5E3-C47C-4DCB-9A6F-A3A5E6D72F52}">
      <dgm:prSet/>
      <dgm:spPr/>
      <dgm:t>
        <a:bodyPr/>
        <a:lstStyle/>
        <a:p>
          <a:endParaRPr lang="zh-CN" altLang="en-US"/>
        </a:p>
      </dgm:t>
    </dgm:pt>
    <dgm:pt modelId="{936DDD51-72CE-444B-9E20-169BB42D5240}" type="sibTrans" cxnId="{2559F5E3-C47C-4DCB-9A6F-A3A5E6D72F52}">
      <dgm:prSet/>
      <dgm:spPr/>
      <dgm:t>
        <a:bodyPr/>
        <a:lstStyle/>
        <a:p>
          <a:endParaRPr lang="zh-CN" altLang="en-US"/>
        </a:p>
      </dgm:t>
    </dgm:pt>
    <dgm:pt modelId="{ADBDD8A9-E6F9-4D9D-9901-A8E2B9090C04}">
      <dgm:prSet phldrT="[文本]"/>
      <dgm:spPr/>
      <dgm:t>
        <a:bodyPr/>
        <a:lstStyle/>
        <a:p>
          <a:r>
            <a:rPr lang="zh-CN" b="1" dirty="0" smtClean="0">
              <a:latin typeface="Times New Roman" pitchFamily="18" charset="0"/>
              <a:cs typeface="Times New Roman" pitchFamily="18" charset="0"/>
            </a:rPr>
            <a:t>柏林噪声模拟风场</a:t>
          </a:r>
          <a:endParaRPr lang="zh-CN" altLang="en-US" b="1" dirty="0">
            <a:latin typeface="Times New Roman" pitchFamily="18" charset="0"/>
            <a:cs typeface="Times New Roman" pitchFamily="18" charset="0"/>
          </a:endParaRPr>
        </a:p>
      </dgm:t>
    </dgm:pt>
    <dgm:pt modelId="{00CCF42C-2954-4E5B-928F-7C434BC5ECF6}" type="parTrans" cxnId="{6BC757C6-DF6C-4DA2-8981-06EF58F3B6A3}">
      <dgm:prSet/>
      <dgm:spPr/>
      <dgm:t>
        <a:bodyPr/>
        <a:lstStyle/>
        <a:p>
          <a:endParaRPr lang="zh-CN" altLang="en-US"/>
        </a:p>
      </dgm:t>
    </dgm:pt>
    <dgm:pt modelId="{B93E636E-A2E1-4649-BD45-E48FD5ED812F}" type="sibTrans" cxnId="{6BC757C6-DF6C-4DA2-8981-06EF58F3B6A3}">
      <dgm:prSet/>
      <dgm:spPr/>
      <dgm:t>
        <a:bodyPr/>
        <a:lstStyle/>
        <a:p>
          <a:endParaRPr lang="zh-CN" altLang="en-US"/>
        </a:p>
      </dgm:t>
    </dgm:pt>
    <dgm:pt modelId="{C5052AC3-E7A6-4993-93D5-BA08C0D52FA0}">
      <dgm:prSet phldrT="[文本]"/>
      <dgm:spPr/>
      <dgm:t>
        <a:bodyPr/>
        <a:lstStyle/>
        <a:p>
          <a:r>
            <a:rPr lang="en-US" dirty="0" err="1" smtClean="0">
              <a:latin typeface="Times New Roman" pitchFamily="18" charset="0"/>
              <a:cs typeface="Times New Roman" pitchFamily="18" charset="0"/>
            </a:rPr>
            <a:t>OpenCL</a:t>
          </a:r>
          <a:r>
            <a:rPr lang="en-US" dirty="0" smtClean="0">
              <a:latin typeface="Times New Roman" pitchFamily="18" charset="0"/>
              <a:cs typeface="Times New Roman" pitchFamily="18" charset="0"/>
            </a:rPr>
            <a:t> CPU</a:t>
          </a:r>
          <a:r>
            <a:rPr lang="en-US" altLang="zh-CN" dirty="0" smtClean="0">
              <a:latin typeface="Times New Roman" pitchFamily="18" charset="0"/>
              <a:cs typeface="Times New Roman" pitchFamily="18" charset="0"/>
            </a:rPr>
            <a:t> </a:t>
          </a:r>
          <a:r>
            <a:rPr lang="en-US" altLang="zh-CN" dirty="0" err="1" smtClean="0">
              <a:latin typeface="Times New Roman" pitchFamily="18" charset="0"/>
              <a:cs typeface="Times New Roman" pitchFamily="18" charset="0"/>
            </a:rPr>
            <a:t>vs</a:t>
          </a:r>
          <a:r>
            <a:rPr lang="en-US" altLang="zh-CN"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GPU</a:t>
          </a:r>
          <a:endParaRPr lang="zh-CN" altLang="en-US" dirty="0">
            <a:latin typeface="Times New Roman" pitchFamily="18" charset="0"/>
            <a:cs typeface="Times New Roman" pitchFamily="18" charset="0"/>
          </a:endParaRPr>
        </a:p>
      </dgm:t>
    </dgm:pt>
    <dgm:pt modelId="{F9316120-FA64-4F1C-956A-9B3A21ABC6EC}" type="parTrans" cxnId="{1EC0473D-9772-479B-9A79-114F2877DBAC}">
      <dgm:prSet/>
      <dgm:spPr/>
      <dgm:t>
        <a:bodyPr/>
        <a:lstStyle/>
        <a:p>
          <a:endParaRPr lang="zh-CN" altLang="en-US"/>
        </a:p>
      </dgm:t>
    </dgm:pt>
    <dgm:pt modelId="{97727680-E64F-4371-A95C-5C19D2A26C05}" type="sibTrans" cxnId="{1EC0473D-9772-479B-9A79-114F2877DBAC}">
      <dgm:prSet/>
      <dgm:spPr/>
      <dgm:t>
        <a:bodyPr/>
        <a:lstStyle/>
        <a:p>
          <a:endParaRPr lang="zh-CN" altLang="en-US"/>
        </a:p>
      </dgm:t>
    </dgm:pt>
    <dgm:pt modelId="{C9B5D3F8-F29E-42CB-A95D-02BC50C77745}">
      <dgm:prSet phldrT="[文本]"/>
      <dgm:spPr/>
      <dgm:t>
        <a:bodyPr/>
        <a:lstStyle/>
        <a:p>
          <a:r>
            <a:rPr lang="zh-CN" altLang="en-US" dirty="0" smtClean="0">
              <a:solidFill>
                <a:schemeClr val="tx1"/>
              </a:solidFill>
              <a:latin typeface="+mn-lt"/>
              <a:ea typeface="+mn-ea"/>
              <a:cs typeface="+mn-cs"/>
            </a:rPr>
            <a:t>五套并行方案</a:t>
          </a:r>
          <a:r>
            <a:rPr lang="zh-CN" dirty="0" smtClean="0"/>
            <a:t>交叉互评</a:t>
          </a:r>
          <a:endParaRPr lang="zh-CN" altLang="en-US" dirty="0"/>
        </a:p>
      </dgm:t>
    </dgm:pt>
    <dgm:pt modelId="{90817619-DF92-449D-83D4-8A07B2D36085}" type="parTrans" cxnId="{3C83D1AF-A2A6-4DA8-BA7B-A356F8FD8FFB}">
      <dgm:prSet/>
      <dgm:spPr/>
      <dgm:t>
        <a:bodyPr/>
        <a:lstStyle/>
        <a:p>
          <a:endParaRPr lang="zh-CN" altLang="en-US"/>
        </a:p>
      </dgm:t>
    </dgm:pt>
    <dgm:pt modelId="{7DEBA070-D593-4FBD-AF03-FFB69F4A39F7}" type="sibTrans" cxnId="{3C83D1AF-A2A6-4DA8-BA7B-A356F8FD8FFB}">
      <dgm:prSet/>
      <dgm:spPr/>
      <dgm:t>
        <a:bodyPr/>
        <a:lstStyle/>
        <a:p>
          <a:endParaRPr lang="zh-CN" altLang="en-US"/>
        </a:p>
      </dgm:t>
    </dgm:pt>
    <dgm:pt modelId="{498DC9D3-DAE3-44BB-9DBE-FA125DEE855D}">
      <dgm:prSet phldrT="[文本]"/>
      <dgm:spPr/>
      <dgm:t>
        <a:bodyPr/>
        <a:lstStyle/>
        <a:p>
          <a:r>
            <a:rPr lang="zh-CN" b="0" dirty="0" smtClean="0">
              <a:effectLst>
                <a:outerShdw blurRad="38100" dist="38100" dir="2700000" algn="tl">
                  <a:srgbClr val="000000">
                    <a:alpha val="43137"/>
                  </a:srgbClr>
                </a:outerShdw>
              </a:effectLst>
            </a:rPr>
            <a:t>映射原则</a:t>
          </a:r>
          <a:endParaRPr lang="zh-CN" altLang="en-US" b="0" dirty="0">
            <a:effectLst>
              <a:outerShdw blurRad="38100" dist="38100" dir="2700000" algn="tl">
                <a:srgbClr val="000000">
                  <a:alpha val="43137"/>
                </a:srgbClr>
              </a:outerShdw>
            </a:effectLst>
          </a:endParaRPr>
        </a:p>
      </dgm:t>
    </dgm:pt>
    <dgm:pt modelId="{BF3CF4F0-8BDF-4396-B6A6-F8D3FFB791B2}" type="parTrans" cxnId="{255E1A8F-61E5-4BA3-8202-B9242835C187}">
      <dgm:prSet/>
      <dgm:spPr/>
      <dgm:t>
        <a:bodyPr/>
        <a:lstStyle/>
        <a:p>
          <a:endParaRPr lang="zh-CN" altLang="en-US"/>
        </a:p>
      </dgm:t>
    </dgm:pt>
    <dgm:pt modelId="{EE2D17D6-A3EF-48B4-81A8-D412FCC57477}" type="sibTrans" cxnId="{255E1A8F-61E5-4BA3-8202-B9242835C187}">
      <dgm:prSet/>
      <dgm:spPr/>
      <dgm:t>
        <a:bodyPr/>
        <a:lstStyle/>
        <a:p>
          <a:endParaRPr lang="zh-CN" altLang="en-US"/>
        </a:p>
      </dgm:t>
    </dgm:pt>
    <dgm:pt modelId="{B2BFA7C5-E5F3-498E-8C51-F84A55557A62}">
      <dgm:prSet phldrT="[文本]"/>
      <dgm:spPr/>
      <dgm:t>
        <a:bodyPr/>
        <a:lstStyle/>
        <a:p>
          <a:r>
            <a:rPr lang="zh-CN" dirty="0" smtClean="0">
              <a:latin typeface="Times New Roman" pitchFamily="18" charset="0"/>
              <a:cs typeface="Times New Roman" pitchFamily="18" charset="0"/>
            </a:rPr>
            <a:t>充分挖掘</a:t>
          </a:r>
          <a:r>
            <a:rPr lang="en-US" dirty="0" smtClean="0">
              <a:latin typeface="Times New Roman" pitchFamily="18" charset="0"/>
              <a:cs typeface="Times New Roman" pitchFamily="18" charset="0"/>
            </a:rPr>
            <a:t>CPU</a:t>
          </a:r>
          <a:r>
            <a:rPr lang="zh-CN" dirty="0" smtClean="0">
              <a:latin typeface="Times New Roman" pitchFamily="18" charset="0"/>
              <a:cs typeface="Times New Roman" pitchFamily="18" charset="0"/>
            </a:rPr>
            <a:t>和</a:t>
          </a:r>
          <a:r>
            <a:rPr lang="en-US" dirty="0" smtClean="0">
              <a:latin typeface="Times New Roman" pitchFamily="18" charset="0"/>
              <a:cs typeface="Times New Roman" pitchFamily="18" charset="0"/>
            </a:rPr>
            <a:t>GPU</a:t>
          </a:r>
          <a:r>
            <a:rPr lang="zh-CN" altLang="en-US" dirty="0" smtClean="0">
              <a:latin typeface="Times New Roman" pitchFamily="18" charset="0"/>
              <a:cs typeface="Times New Roman" pitchFamily="18" charset="0"/>
            </a:rPr>
            <a:t>之间设备并行潜能</a:t>
          </a:r>
          <a:endParaRPr lang="zh-CN" altLang="en-US" dirty="0">
            <a:latin typeface="Times New Roman" pitchFamily="18" charset="0"/>
            <a:cs typeface="Times New Roman" pitchFamily="18" charset="0"/>
          </a:endParaRPr>
        </a:p>
      </dgm:t>
    </dgm:pt>
    <dgm:pt modelId="{527A6FBF-5774-41F7-B6AD-E32A297D9AC2}" type="parTrans" cxnId="{4DE808B6-233D-4291-A111-5423F1521B64}">
      <dgm:prSet/>
      <dgm:spPr/>
      <dgm:t>
        <a:bodyPr/>
        <a:lstStyle/>
        <a:p>
          <a:endParaRPr lang="zh-CN" altLang="en-US"/>
        </a:p>
      </dgm:t>
    </dgm:pt>
    <dgm:pt modelId="{74AFF1B5-0FBF-4773-81C0-107896127F7F}" type="sibTrans" cxnId="{4DE808B6-233D-4291-A111-5423F1521B64}">
      <dgm:prSet/>
      <dgm:spPr/>
      <dgm:t>
        <a:bodyPr/>
        <a:lstStyle/>
        <a:p>
          <a:endParaRPr lang="zh-CN" altLang="en-US"/>
        </a:p>
      </dgm:t>
    </dgm:pt>
    <dgm:pt modelId="{614A6B57-BB56-4752-B1D9-6932BB34B155}">
      <dgm:prSet phldrT="[文本]"/>
      <dgm:spPr/>
      <dgm:t>
        <a:bodyPr/>
        <a:lstStyle/>
        <a:p>
          <a:r>
            <a:rPr lang="zh-CN" altLang="en-US" b="1" dirty="0" smtClean="0">
              <a:latin typeface="Times New Roman" pitchFamily="18" charset="0"/>
              <a:cs typeface="Times New Roman" pitchFamily="18" charset="0"/>
            </a:rPr>
            <a:t>多任务 多设备</a:t>
          </a:r>
          <a:endParaRPr lang="zh-CN" altLang="en-US" b="1" dirty="0">
            <a:latin typeface="Times New Roman" pitchFamily="18" charset="0"/>
            <a:cs typeface="Times New Roman" pitchFamily="18" charset="0"/>
          </a:endParaRPr>
        </a:p>
      </dgm:t>
    </dgm:pt>
    <dgm:pt modelId="{863975B7-FD3F-4A72-B507-2C87D66B8B40}" type="parTrans" cxnId="{EABFCD83-1413-41D7-84C4-099EF54DE146}">
      <dgm:prSet/>
      <dgm:spPr/>
      <dgm:t>
        <a:bodyPr/>
        <a:lstStyle/>
        <a:p>
          <a:endParaRPr lang="zh-CN" altLang="en-US"/>
        </a:p>
      </dgm:t>
    </dgm:pt>
    <dgm:pt modelId="{20B1E127-0787-42BA-B9AE-843DF075CC14}" type="sibTrans" cxnId="{EABFCD83-1413-41D7-84C4-099EF54DE146}">
      <dgm:prSet/>
      <dgm:spPr/>
      <dgm:t>
        <a:bodyPr/>
        <a:lstStyle/>
        <a:p>
          <a:endParaRPr lang="zh-CN" altLang="en-US"/>
        </a:p>
      </dgm:t>
    </dgm:pt>
    <dgm:pt modelId="{EF02F4FE-B279-4E76-A0BD-8702AF2B98FD}" type="pres">
      <dgm:prSet presAssocID="{982FC03D-F79A-46EF-ADB3-66D789B39DF5}" presName="Name0" presStyleCnt="0">
        <dgm:presLayoutVars>
          <dgm:dir/>
          <dgm:animLvl val="lvl"/>
          <dgm:resizeHandles val="exact"/>
        </dgm:presLayoutVars>
      </dgm:prSet>
      <dgm:spPr/>
      <dgm:t>
        <a:bodyPr/>
        <a:lstStyle/>
        <a:p>
          <a:endParaRPr lang="zh-CN" altLang="en-US"/>
        </a:p>
      </dgm:t>
    </dgm:pt>
    <dgm:pt modelId="{428F50EF-63C5-4224-9C69-CA68A1099AD2}" type="pres">
      <dgm:prSet presAssocID="{0555F715-B222-46F6-BC1D-06498D3E9547}" presName="linNode" presStyleCnt="0"/>
      <dgm:spPr/>
    </dgm:pt>
    <dgm:pt modelId="{EECA9293-E223-4FFC-AE5C-CB455A7EB5A6}" type="pres">
      <dgm:prSet presAssocID="{0555F715-B222-46F6-BC1D-06498D3E9547}" presName="parentText" presStyleLbl="node1" presStyleIdx="0" presStyleCnt="4">
        <dgm:presLayoutVars>
          <dgm:chMax val="1"/>
          <dgm:bulletEnabled val="1"/>
        </dgm:presLayoutVars>
      </dgm:prSet>
      <dgm:spPr/>
      <dgm:t>
        <a:bodyPr/>
        <a:lstStyle/>
        <a:p>
          <a:endParaRPr lang="zh-CN" altLang="en-US"/>
        </a:p>
      </dgm:t>
    </dgm:pt>
    <dgm:pt modelId="{3F537402-D927-4D12-B6F1-BA3C88C6616B}" type="pres">
      <dgm:prSet presAssocID="{0555F715-B222-46F6-BC1D-06498D3E9547}" presName="descendantText" presStyleLbl="alignAccFollowNode1" presStyleIdx="0" presStyleCnt="4">
        <dgm:presLayoutVars>
          <dgm:bulletEnabled val="1"/>
        </dgm:presLayoutVars>
      </dgm:prSet>
      <dgm:spPr/>
      <dgm:t>
        <a:bodyPr/>
        <a:lstStyle/>
        <a:p>
          <a:endParaRPr lang="zh-CN" altLang="en-US"/>
        </a:p>
      </dgm:t>
    </dgm:pt>
    <dgm:pt modelId="{68D2251B-C3DA-40EF-8CBC-E2A1670183DE}" type="pres">
      <dgm:prSet presAssocID="{CD2E6D08-D908-4110-9DF4-5C5B3030DE94}" presName="sp" presStyleCnt="0"/>
      <dgm:spPr/>
    </dgm:pt>
    <dgm:pt modelId="{74C8FF56-BF49-4D83-B5FA-7F78E6734BD2}" type="pres">
      <dgm:prSet presAssocID="{2D222CA3-47BF-4B93-BDCE-AA7AEB06F789}" presName="linNode" presStyleCnt="0"/>
      <dgm:spPr/>
    </dgm:pt>
    <dgm:pt modelId="{EA72305B-BC5E-4FD0-8A7E-6F980FC13941}" type="pres">
      <dgm:prSet presAssocID="{2D222CA3-47BF-4B93-BDCE-AA7AEB06F789}" presName="parentText" presStyleLbl="node1" presStyleIdx="1" presStyleCnt="4">
        <dgm:presLayoutVars>
          <dgm:chMax val="1"/>
          <dgm:bulletEnabled val="1"/>
        </dgm:presLayoutVars>
      </dgm:prSet>
      <dgm:spPr/>
      <dgm:t>
        <a:bodyPr/>
        <a:lstStyle/>
        <a:p>
          <a:endParaRPr lang="zh-CN" altLang="en-US"/>
        </a:p>
      </dgm:t>
    </dgm:pt>
    <dgm:pt modelId="{76FC7D2E-C344-4DDD-AB7E-EDB8655C3626}" type="pres">
      <dgm:prSet presAssocID="{2D222CA3-47BF-4B93-BDCE-AA7AEB06F789}" presName="descendantText" presStyleLbl="alignAccFollowNode1" presStyleIdx="1" presStyleCnt="4">
        <dgm:presLayoutVars>
          <dgm:bulletEnabled val="1"/>
        </dgm:presLayoutVars>
      </dgm:prSet>
      <dgm:spPr/>
      <dgm:t>
        <a:bodyPr/>
        <a:lstStyle/>
        <a:p>
          <a:endParaRPr lang="zh-CN" altLang="en-US"/>
        </a:p>
      </dgm:t>
    </dgm:pt>
    <dgm:pt modelId="{B100389E-A875-4916-A586-5CAED9FE0B69}" type="pres">
      <dgm:prSet presAssocID="{69E776F5-2B0B-4960-BB11-08AF37ED175B}" presName="sp" presStyleCnt="0"/>
      <dgm:spPr/>
    </dgm:pt>
    <dgm:pt modelId="{D68BF003-93D4-40C7-90B4-38E179CF900D}" type="pres">
      <dgm:prSet presAssocID="{DB42CC63-E083-45BB-B9D7-DA485FFF46E1}" presName="linNode" presStyleCnt="0"/>
      <dgm:spPr/>
    </dgm:pt>
    <dgm:pt modelId="{0DB294CB-742E-4727-B4CF-638031BB8403}" type="pres">
      <dgm:prSet presAssocID="{DB42CC63-E083-45BB-B9D7-DA485FFF46E1}" presName="parentText" presStyleLbl="node1" presStyleIdx="2" presStyleCnt="4">
        <dgm:presLayoutVars>
          <dgm:chMax val="1"/>
          <dgm:bulletEnabled val="1"/>
        </dgm:presLayoutVars>
      </dgm:prSet>
      <dgm:spPr/>
      <dgm:t>
        <a:bodyPr/>
        <a:lstStyle/>
        <a:p>
          <a:endParaRPr lang="zh-CN" altLang="en-US"/>
        </a:p>
      </dgm:t>
    </dgm:pt>
    <dgm:pt modelId="{80680FE2-F5ED-48D5-B0FC-002553813EF4}" type="pres">
      <dgm:prSet presAssocID="{DB42CC63-E083-45BB-B9D7-DA485FFF46E1}" presName="descendantText" presStyleLbl="alignAccFollowNode1" presStyleIdx="2" presStyleCnt="4">
        <dgm:presLayoutVars>
          <dgm:bulletEnabled val="1"/>
        </dgm:presLayoutVars>
      </dgm:prSet>
      <dgm:spPr/>
      <dgm:t>
        <a:bodyPr/>
        <a:lstStyle/>
        <a:p>
          <a:endParaRPr lang="zh-CN" altLang="en-US"/>
        </a:p>
      </dgm:t>
    </dgm:pt>
    <dgm:pt modelId="{8799E7BE-4801-49B3-8465-E49F4C6BD94A}" type="pres">
      <dgm:prSet presAssocID="{936DDD51-72CE-444B-9E20-169BB42D5240}" presName="sp" presStyleCnt="0"/>
      <dgm:spPr/>
    </dgm:pt>
    <dgm:pt modelId="{8EC2E5D1-4519-4B9C-A8E5-03A7B8C0F225}" type="pres">
      <dgm:prSet presAssocID="{498DC9D3-DAE3-44BB-9DBE-FA125DEE855D}" presName="linNode" presStyleCnt="0"/>
      <dgm:spPr/>
    </dgm:pt>
    <dgm:pt modelId="{A626DE08-5861-4342-9D66-4B1FA7391C5F}" type="pres">
      <dgm:prSet presAssocID="{498DC9D3-DAE3-44BB-9DBE-FA125DEE855D}" presName="parentText" presStyleLbl="node1" presStyleIdx="3" presStyleCnt="4">
        <dgm:presLayoutVars>
          <dgm:chMax val="1"/>
          <dgm:bulletEnabled val="1"/>
        </dgm:presLayoutVars>
      </dgm:prSet>
      <dgm:spPr/>
      <dgm:t>
        <a:bodyPr/>
        <a:lstStyle/>
        <a:p>
          <a:endParaRPr lang="zh-CN" altLang="en-US"/>
        </a:p>
      </dgm:t>
    </dgm:pt>
    <dgm:pt modelId="{67588146-118E-4C25-8679-BEAA1B8B61BC}" type="pres">
      <dgm:prSet presAssocID="{498DC9D3-DAE3-44BB-9DBE-FA125DEE855D}" presName="descendantText" presStyleLbl="alignAccFollowNode1" presStyleIdx="3" presStyleCnt="4">
        <dgm:presLayoutVars>
          <dgm:bulletEnabled val="1"/>
        </dgm:presLayoutVars>
      </dgm:prSet>
      <dgm:spPr/>
      <dgm:t>
        <a:bodyPr/>
        <a:lstStyle/>
        <a:p>
          <a:endParaRPr lang="zh-CN" altLang="en-US"/>
        </a:p>
      </dgm:t>
    </dgm:pt>
  </dgm:ptLst>
  <dgm:cxnLst>
    <dgm:cxn modelId="{EE356E6D-23CD-49FB-807D-F69067D6A961}" type="presOf" srcId="{693BEB21-234F-41F7-BB17-B4DB7FDB8DF3}" destId="{76FC7D2E-C344-4DDD-AB7E-EDB8655C3626}" srcOrd="0" destOrd="1" presId="urn:microsoft.com/office/officeart/2005/8/layout/vList5"/>
    <dgm:cxn modelId="{4DE808B6-233D-4291-A111-5423F1521B64}" srcId="{498DC9D3-DAE3-44BB-9DBE-FA125DEE855D}" destId="{B2BFA7C5-E5F3-498E-8C51-F84A55557A62}" srcOrd="1" destOrd="0" parTransId="{527A6FBF-5774-41F7-B6AD-E32A297D9AC2}" sibTransId="{74AFF1B5-0FBF-4773-81C0-107896127F7F}"/>
    <dgm:cxn modelId="{6BC757C6-DF6C-4DA2-8981-06EF58F3B6A3}" srcId="{DB42CC63-E083-45BB-B9D7-DA485FFF46E1}" destId="{ADBDD8A9-E6F9-4D9D-9901-A8E2B9090C04}" srcOrd="0" destOrd="0" parTransId="{00CCF42C-2954-4E5B-928F-7C434BC5ECF6}" sibTransId="{B93E636E-A2E1-4649-BD45-E48FD5ED812F}"/>
    <dgm:cxn modelId="{E14E3BC2-F0A5-4196-BE56-F2D9873D1F0F}" type="presOf" srcId="{C5052AC3-E7A6-4993-93D5-BA08C0D52FA0}" destId="{80680FE2-F5ED-48D5-B0FC-002553813EF4}" srcOrd="0" destOrd="1" presId="urn:microsoft.com/office/officeart/2005/8/layout/vList5"/>
    <dgm:cxn modelId="{FF8EB54E-6E4D-43AA-A8DD-F5C43B091849}" srcId="{982FC03D-F79A-46EF-ADB3-66D789B39DF5}" destId="{0555F715-B222-46F6-BC1D-06498D3E9547}" srcOrd="0" destOrd="0" parTransId="{E08B9B7E-13F4-4000-A463-615BDADF58A9}" sibTransId="{CD2E6D08-D908-4110-9DF4-5C5B3030DE94}"/>
    <dgm:cxn modelId="{73BAC99B-3181-47E8-B602-5D25FCF07F4C}" srcId="{2D222CA3-47BF-4B93-BDCE-AA7AEB06F789}" destId="{693BEB21-234F-41F7-BB17-B4DB7FDB8DF3}" srcOrd="1" destOrd="0" parTransId="{60B9E9EB-4BB6-41CE-9EDE-5F0C19F289A1}" sibTransId="{79DFF445-7C5B-422A-AA9F-A5349B53B429}"/>
    <dgm:cxn modelId="{A4EC0A09-7743-49D7-8C96-8C7848A476F2}" srcId="{0555F715-B222-46F6-BC1D-06498D3E9547}" destId="{4E3EB71E-6675-4C06-958E-3D8926280D81}" srcOrd="0" destOrd="0" parTransId="{1702AFFB-D1EF-4FDA-A2B1-7004B0F91CE3}" sibTransId="{9644928C-A58D-4345-A043-FC3E972D7D13}"/>
    <dgm:cxn modelId="{A12F7B40-4612-4020-AB79-E8AC27B38A77}" type="presOf" srcId="{498DC9D3-DAE3-44BB-9DBE-FA125DEE855D}" destId="{A626DE08-5861-4342-9D66-4B1FA7391C5F}" srcOrd="0" destOrd="0" presId="urn:microsoft.com/office/officeart/2005/8/layout/vList5"/>
    <dgm:cxn modelId="{05A0D88E-795F-4930-9B4F-41F81CA0D694}" type="presOf" srcId="{614A6B57-BB56-4752-B1D9-6932BB34B155}" destId="{67588146-118E-4C25-8679-BEAA1B8B61BC}" srcOrd="0" destOrd="0" presId="urn:microsoft.com/office/officeart/2005/8/layout/vList5"/>
    <dgm:cxn modelId="{6A2C2AA4-7D0B-4490-BBAF-5BB4F381F70D}" type="presOf" srcId="{DB42CC63-E083-45BB-B9D7-DA485FFF46E1}" destId="{0DB294CB-742E-4727-B4CF-638031BB8403}" srcOrd="0" destOrd="0" presId="urn:microsoft.com/office/officeart/2005/8/layout/vList5"/>
    <dgm:cxn modelId="{D25E42C9-AAD9-4815-99CD-27B96D7AC1D3}" type="presOf" srcId="{4091495D-1488-4054-9C59-3554AC9D5668}" destId="{76FC7D2E-C344-4DDD-AB7E-EDB8655C3626}" srcOrd="0" destOrd="0" presId="urn:microsoft.com/office/officeart/2005/8/layout/vList5"/>
    <dgm:cxn modelId="{2559F5E3-C47C-4DCB-9A6F-A3A5E6D72F52}" srcId="{982FC03D-F79A-46EF-ADB3-66D789B39DF5}" destId="{DB42CC63-E083-45BB-B9D7-DA485FFF46E1}" srcOrd="2" destOrd="0" parTransId="{1C23B9A6-D884-4536-A20E-ACEDCCE34339}" sibTransId="{936DDD51-72CE-444B-9E20-169BB42D5240}"/>
    <dgm:cxn modelId="{C1361D42-A712-454D-A1A7-465DAEA4A48E}" type="presOf" srcId="{0555F715-B222-46F6-BC1D-06498D3E9547}" destId="{EECA9293-E223-4FFC-AE5C-CB455A7EB5A6}" srcOrd="0" destOrd="0" presId="urn:microsoft.com/office/officeart/2005/8/layout/vList5"/>
    <dgm:cxn modelId="{3C83D1AF-A2A6-4DA8-BA7B-A356F8FD8FFB}" srcId="{0555F715-B222-46F6-BC1D-06498D3E9547}" destId="{C9B5D3F8-F29E-42CB-A95D-02BC50C77745}" srcOrd="1" destOrd="0" parTransId="{90817619-DF92-449D-83D4-8A07B2D36085}" sibTransId="{7DEBA070-D593-4FBD-AF03-FFB69F4A39F7}"/>
    <dgm:cxn modelId="{ECAD4C4A-C071-4777-88ED-887FE9A43E23}" type="presOf" srcId="{B2BFA7C5-E5F3-498E-8C51-F84A55557A62}" destId="{67588146-118E-4C25-8679-BEAA1B8B61BC}" srcOrd="0" destOrd="1" presId="urn:microsoft.com/office/officeart/2005/8/layout/vList5"/>
    <dgm:cxn modelId="{1EC0473D-9772-479B-9A79-114F2877DBAC}" srcId="{DB42CC63-E083-45BB-B9D7-DA485FFF46E1}" destId="{C5052AC3-E7A6-4993-93D5-BA08C0D52FA0}" srcOrd="1" destOrd="0" parTransId="{F9316120-FA64-4F1C-956A-9B3A21ABC6EC}" sibTransId="{97727680-E64F-4371-A95C-5C19D2A26C05}"/>
    <dgm:cxn modelId="{224802DE-954D-4544-9423-233035C43090}" srcId="{982FC03D-F79A-46EF-ADB3-66D789B39DF5}" destId="{2D222CA3-47BF-4B93-BDCE-AA7AEB06F789}" srcOrd="1" destOrd="0" parTransId="{D0D484A0-C442-4487-835F-90BD31684CD6}" sibTransId="{69E776F5-2B0B-4960-BB11-08AF37ED175B}"/>
    <dgm:cxn modelId="{45B110F3-2B58-41EA-A675-E2EBE3189458}" type="presOf" srcId="{982FC03D-F79A-46EF-ADB3-66D789B39DF5}" destId="{EF02F4FE-B279-4E76-A0BD-8702AF2B98FD}" srcOrd="0" destOrd="0" presId="urn:microsoft.com/office/officeart/2005/8/layout/vList5"/>
    <dgm:cxn modelId="{B7D6C5FC-352F-4BD1-AC3C-C25EFEBBD642}" type="presOf" srcId="{ADBDD8A9-E6F9-4D9D-9901-A8E2B9090C04}" destId="{80680FE2-F5ED-48D5-B0FC-002553813EF4}" srcOrd="0" destOrd="0" presId="urn:microsoft.com/office/officeart/2005/8/layout/vList5"/>
    <dgm:cxn modelId="{45296B72-DE76-4B22-B177-0E2344B6C010}" srcId="{2D222CA3-47BF-4B93-BDCE-AA7AEB06F789}" destId="{4091495D-1488-4054-9C59-3554AC9D5668}" srcOrd="0" destOrd="0" parTransId="{54FA52B6-E90D-43A1-93AE-A2546871D89D}" sibTransId="{93BB221E-074C-4080-A8B8-BEB326A61714}"/>
    <dgm:cxn modelId="{EABFCD83-1413-41D7-84C4-099EF54DE146}" srcId="{498DC9D3-DAE3-44BB-9DBE-FA125DEE855D}" destId="{614A6B57-BB56-4752-B1D9-6932BB34B155}" srcOrd="0" destOrd="0" parTransId="{863975B7-FD3F-4A72-B507-2C87D66B8B40}" sibTransId="{20B1E127-0787-42BA-B9AE-843DF075CC14}"/>
    <dgm:cxn modelId="{5A3370AB-3EBF-4C22-B019-C8C7D0C90E2D}" type="presOf" srcId="{4E3EB71E-6675-4C06-958E-3D8926280D81}" destId="{3F537402-D927-4D12-B6F1-BA3C88C6616B}" srcOrd="0" destOrd="0" presId="urn:microsoft.com/office/officeart/2005/8/layout/vList5"/>
    <dgm:cxn modelId="{67184EBD-8398-41CF-8645-32584F4FC95D}" type="presOf" srcId="{C9B5D3F8-F29E-42CB-A95D-02BC50C77745}" destId="{3F537402-D927-4D12-B6F1-BA3C88C6616B}" srcOrd="0" destOrd="1" presId="urn:microsoft.com/office/officeart/2005/8/layout/vList5"/>
    <dgm:cxn modelId="{E44FF919-476D-45A6-9A21-2039BE09CC52}" type="presOf" srcId="{2D222CA3-47BF-4B93-BDCE-AA7AEB06F789}" destId="{EA72305B-BC5E-4FD0-8A7E-6F980FC13941}" srcOrd="0" destOrd="0" presId="urn:microsoft.com/office/officeart/2005/8/layout/vList5"/>
    <dgm:cxn modelId="{255E1A8F-61E5-4BA3-8202-B9242835C187}" srcId="{982FC03D-F79A-46EF-ADB3-66D789B39DF5}" destId="{498DC9D3-DAE3-44BB-9DBE-FA125DEE855D}" srcOrd="3" destOrd="0" parTransId="{BF3CF4F0-8BDF-4396-B6A6-F8D3FFB791B2}" sibTransId="{EE2D17D6-A3EF-48B4-81A8-D412FCC57477}"/>
    <dgm:cxn modelId="{55DC3566-564B-454C-BD66-AEA2E9821942}" type="presParOf" srcId="{EF02F4FE-B279-4E76-A0BD-8702AF2B98FD}" destId="{428F50EF-63C5-4224-9C69-CA68A1099AD2}" srcOrd="0" destOrd="0" presId="urn:microsoft.com/office/officeart/2005/8/layout/vList5"/>
    <dgm:cxn modelId="{7E33DC28-93BB-40B6-BAC3-4606B090103F}" type="presParOf" srcId="{428F50EF-63C5-4224-9C69-CA68A1099AD2}" destId="{EECA9293-E223-4FFC-AE5C-CB455A7EB5A6}" srcOrd="0" destOrd="0" presId="urn:microsoft.com/office/officeart/2005/8/layout/vList5"/>
    <dgm:cxn modelId="{7DD5A076-831A-4C75-A760-ADC6EA5B969B}" type="presParOf" srcId="{428F50EF-63C5-4224-9C69-CA68A1099AD2}" destId="{3F537402-D927-4D12-B6F1-BA3C88C6616B}" srcOrd="1" destOrd="0" presId="urn:microsoft.com/office/officeart/2005/8/layout/vList5"/>
    <dgm:cxn modelId="{FD67E75C-8792-4AEF-A8F6-8B77DC104532}" type="presParOf" srcId="{EF02F4FE-B279-4E76-A0BD-8702AF2B98FD}" destId="{68D2251B-C3DA-40EF-8CBC-E2A1670183DE}" srcOrd="1" destOrd="0" presId="urn:microsoft.com/office/officeart/2005/8/layout/vList5"/>
    <dgm:cxn modelId="{EDD86DFF-0DFB-4924-9D22-4CE57BF9ACC9}" type="presParOf" srcId="{EF02F4FE-B279-4E76-A0BD-8702AF2B98FD}" destId="{74C8FF56-BF49-4D83-B5FA-7F78E6734BD2}" srcOrd="2" destOrd="0" presId="urn:microsoft.com/office/officeart/2005/8/layout/vList5"/>
    <dgm:cxn modelId="{967435AE-AAA6-4ABE-B5F3-B657BBB10764}" type="presParOf" srcId="{74C8FF56-BF49-4D83-B5FA-7F78E6734BD2}" destId="{EA72305B-BC5E-4FD0-8A7E-6F980FC13941}" srcOrd="0" destOrd="0" presId="urn:microsoft.com/office/officeart/2005/8/layout/vList5"/>
    <dgm:cxn modelId="{9DDB7CDC-B270-4EF9-AF92-FA510480079C}" type="presParOf" srcId="{74C8FF56-BF49-4D83-B5FA-7F78E6734BD2}" destId="{76FC7D2E-C344-4DDD-AB7E-EDB8655C3626}" srcOrd="1" destOrd="0" presId="urn:microsoft.com/office/officeart/2005/8/layout/vList5"/>
    <dgm:cxn modelId="{EA32BFF4-C681-4D89-B404-EC3055BB786B}" type="presParOf" srcId="{EF02F4FE-B279-4E76-A0BD-8702AF2B98FD}" destId="{B100389E-A875-4916-A586-5CAED9FE0B69}" srcOrd="3" destOrd="0" presId="urn:microsoft.com/office/officeart/2005/8/layout/vList5"/>
    <dgm:cxn modelId="{CC9D8B33-A68C-4DB1-BDB7-F70FCCFD4C53}" type="presParOf" srcId="{EF02F4FE-B279-4E76-A0BD-8702AF2B98FD}" destId="{D68BF003-93D4-40C7-90B4-38E179CF900D}" srcOrd="4" destOrd="0" presId="urn:microsoft.com/office/officeart/2005/8/layout/vList5"/>
    <dgm:cxn modelId="{68F73158-ACA2-4F8A-875F-571952A2E8CE}" type="presParOf" srcId="{D68BF003-93D4-40C7-90B4-38E179CF900D}" destId="{0DB294CB-742E-4727-B4CF-638031BB8403}" srcOrd="0" destOrd="0" presId="urn:microsoft.com/office/officeart/2005/8/layout/vList5"/>
    <dgm:cxn modelId="{EB6664BE-4066-45DF-A45A-550A35052DE8}" type="presParOf" srcId="{D68BF003-93D4-40C7-90B4-38E179CF900D}" destId="{80680FE2-F5ED-48D5-B0FC-002553813EF4}" srcOrd="1" destOrd="0" presId="urn:microsoft.com/office/officeart/2005/8/layout/vList5"/>
    <dgm:cxn modelId="{61BEAD80-1255-4C96-9FF4-CAFA1B01F734}" type="presParOf" srcId="{EF02F4FE-B279-4E76-A0BD-8702AF2B98FD}" destId="{8799E7BE-4801-49B3-8465-E49F4C6BD94A}" srcOrd="5" destOrd="0" presId="urn:microsoft.com/office/officeart/2005/8/layout/vList5"/>
    <dgm:cxn modelId="{F4208A43-AE06-4097-9AC1-8C4B06AD22C7}" type="presParOf" srcId="{EF02F4FE-B279-4E76-A0BD-8702AF2B98FD}" destId="{8EC2E5D1-4519-4B9C-A8E5-03A7B8C0F225}" srcOrd="6" destOrd="0" presId="urn:microsoft.com/office/officeart/2005/8/layout/vList5"/>
    <dgm:cxn modelId="{8AECDC39-FA2E-4A97-8DF5-9117B5E9A736}" type="presParOf" srcId="{8EC2E5D1-4519-4B9C-A8E5-03A7B8C0F225}" destId="{A626DE08-5861-4342-9D66-4B1FA7391C5F}" srcOrd="0" destOrd="0" presId="urn:microsoft.com/office/officeart/2005/8/layout/vList5"/>
    <dgm:cxn modelId="{EA6B602A-F819-4411-AF0D-40E7D3D4FBC8}" type="presParOf" srcId="{8EC2E5D1-4519-4B9C-A8E5-03A7B8C0F225}" destId="{67588146-118E-4C25-8679-BEAA1B8B61B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850A3F-26E2-4C2D-999B-9C9DECEB8985}" type="doc">
      <dgm:prSet loTypeId="urn:microsoft.com/office/officeart/2008/layout/VerticalCurvedList" loCatId="list" qsTypeId="urn:microsoft.com/office/officeart/2005/8/quickstyle/simple3" qsCatId="simple" csTypeId="urn:microsoft.com/office/officeart/2005/8/colors/accent6_2" csCatId="accent6" phldr="1"/>
      <dgm:spPr/>
      <dgm:t>
        <a:bodyPr/>
        <a:lstStyle/>
        <a:p>
          <a:endParaRPr lang="zh-CN" altLang="en-US"/>
        </a:p>
      </dgm:t>
    </dgm:pt>
    <dgm:pt modelId="{9602A151-793E-401C-A10C-BC12A5E967AF}">
      <dgm:prSet phldrT="[文本]"/>
      <dgm:spPr/>
      <dgm:t>
        <a:bodyPr/>
        <a:lstStyle/>
        <a:p>
          <a:r>
            <a:rPr lang="zh-CN" altLang="en-US" b="1" dirty="0" smtClean="0">
              <a:effectLst>
                <a:outerShdw blurRad="38100" dist="38100" dir="2700000" algn="tl">
                  <a:srgbClr val="000000">
                    <a:alpha val="43137"/>
                  </a:srgbClr>
                </a:outerShdw>
              </a:effectLst>
            </a:rPr>
            <a:t>绪论</a:t>
          </a:r>
          <a:endParaRPr lang="zh-CN" altLang="en-US" b="1" dirty="0">
            <a:effectLst>
              <a:outerShdw blurRad="38100" dist="38100" dir="2700000" algn="tl">
                <a:srgbClr val="000000">
                  <a:alpha val="43137"/>
                </a:srgbClr>
              </a:outerShdw>
            </a:effectLst>
          </a:endParaRPr>
        </a:p>
      </dgm:t>
    </dgm:pt>
    <dgm:pt modelId="{2FAC8DA8-D1E8-4BE9-B2B1-D3C8376144A2}" type="parTrans" cxnId="{F01DDAF6-9D35-4304-B052-88F6EC165C4C}">
      <dgm:prSet/>
      <dgm:spPr/>
      <dgm:t>
        <a:bodyPr/>
        <a:lstStyle/>
        <a:p>
          <a:endParaRPr lang="zh-CN" altLang="en-US"/>
        </a:p>
      </dgm:t>
    </dgm:pt>
    <dgm:pt modelId="{41DE9A02-9DD8-4284-B888-9A469C6D53B9}" type="sibTrans" cxnId="{F01DDAF6-9D35-4304-B052-88F6EC165C4C}">
      <dgm:prSet/>
      <dgm:spPr/>
      <dgm:t>
        <a:bodyPr/>
        <a:lstStyle/>
        <a:p>
          <a:endParaRPr lang="zh-CN" altLang="en-US"/>
        </a:p>
      </dgm:t>
    </dgm:pt>
    <dgm:pt modelId="{B998DA6F-F7AE-4D1E-A960-581DB9A3F882}">
      <dgm:prSet phldrT="[文本]"/>
      <dgm:spPr/>
      <dgm:t>
        <a:bodyPr/>
        <a:lstStyle/>
        <a:p>
          <a:r>
            <a:rPr lang="zh-CN" altLang="en-US" b="1" dirty="0" smtClean="0">
              <a:effectLst>
                <a:outerShdw blurRad="38100" dist="38100" dir="2700000" algn="tl">
                  <a:srgbClr val="000000">
                    <a:alpha val="43137"/>
                  </a:srgbClr>
                </a:outerShdw>
              </a:effectLst>
            </a:rPr>
            <a:t>通用并行计算</a:t>
          </a:r>
          <a:endParaRPr lang="zh-CN" altLang="en-US" b="1" dirty="0">
            <a:effectLst>
              <a:outerShdw blurRad="38100" dist="38100" dir="2700000" algn="tl">
                <a:srgbClr val="000000">
                  <a:alpha val="43137"/>
                </a:srgbClr>
              </a:outerShdw>
            </a:effectLst>
          </a:endParaRPr>
        </a:p>
      </dgm:t>
    </dgm:pt>
    <dgm:pt modelId="{16ECE6F3-716B-4228-8D74-A9ADB506EA92}" type="parTrans" cxnId="{7A9A8151-1C11-4372-8A7E-77E66D36FDBB}">
      <dgm:prSet/>
      <dgm:spPr/>
      <dgm:t>
        <a:bodyPr/>
        <a:lstStyle/>
        <a:p>
          <a:endParaRPr lang="zh-CN" altLang="en-US"/>
        </a:p>
      </dgm:t>
    </dgm:pt>
    <dgm:pt modelId="{DD386B12-09A4-41E2-8CF4-BABAEF902F82}" type="sibTrans" cxnId="{7A9A8151-1C11-4372-8A7E-77E66D36FDBB}">
      <dgm:prSet/>
      <dgm:spPr/>
      <dgm:t>
        <a:bodyPr/>
        <a:lstStyle/>
        <a:p>
          <a:endParaRPr lang="zh-CN" altLang="en-US"/>
        </a:p>
      </dgm:t>
    </dgm:pt>
    <dgm:pt modelId="{8CB2F36F-6EE1-4290-BB3D-B95006A7316B}">
      <dgm:prSet phldrT="[文本]"/>
      <dgm:spPr/>
      <dgm:t>
        <a:bodyPr/>
        <a:lstStyle/>
        <a:p>
          <a:r>
            <a:rPr lang="zh-CN" altLang="en-US" b="1" dirty="0" smtClean="0">
              <a:effectLst>
                <a:outerShdw blurRad="38100" dist="38100" dir="2700000" algn="tl">
                  <a:srgbClr val="000000">
                    <a:alpha val="43137"/>
                  </a:srgbClr>
                </a:outerShdw>
              </a:effectLst>
            </a:rPr>
            <a:t>骨骼动画矩阵调色板并行算法</a:t>
          </a:r>
          <a:endParaRPr lang="zh-CN" altLang="en-US" b="1" dirty="0">
            <a:effectLst>
              <a:outerShdw blurRad="38100" dist="38100" dir="2700000" algn="tl">
                <a:srgbClr val="000000">
                  <a:alpha val="43137"/>
                </a:srgbClr>
              </a:outerShdw>
            </a:effectLst>
          </a:endParaRPr>
        </a:p>
      </dgm:t>
    </dgm:pt>
    <dgm:pt modelId="{BB6DC73A-40D1-4D52-B6D9-CB57689B781A}" type="parTrans" cxnId="{F305CA15-6DA3-4AD3-9E09-0A3E12508680}">
      <dgm:prSet/>
      <dgm:spPr/>
      <dgm:t>
        <a:bodyPr/>
        <a:lstStyle/>
        <a:p>
          <a:endParaRPr lang="zh-CN" altLang="en-US"/>
        </a:p>
      </dgm:t>
    </dgm:pt>
    <dgm:pt modelId="{2C0988E3-42EC-479D-BF3A-1663AD2C9794}" type="sibTrans" cxnId="{F305CA15-6DA3-4AD3-9E09-0A3E12508680}">
      <dgm:prSet/>
      <dgm:spPr/>
      <dgm:t>
        <a:bodyPr/>
        <a:lstStyle/>
        <a:p>
          <a:endParaRPr lang="zh-CN" altLang="en-US"/>
        </a:p>
      </dgm:t>
    </dgm:pt>
    <dgm:pt modelId="{1389D47D-09C2-44CF-875D-239D0CE2FEDB}">
      <dgm:prSet/>
      <dgm:spPr/>
      <dgm:t>
        <a:bodyPr/>
        <a:lstStyle/>
        <a:p>
          <a:r>
            <a:rPr lang="zh-CN" altLang="en-US" b="1" dirty="0" smtClean="0">
              <a:effectLst>
                <a:outerShdw blurRad="38100" dist="38100" dir="2700000" algn="tl">
                  <a:srgbClr val="000000">
                    <a:alpha val="43137"/>
                  </a:srgbClr>
                </a:outerShdw>
              </a:effectLst>
            </a:rPr>
            <a:t>柏林噪声风场扰动粒子系统并行算法</a:t>
          </a:r>
          <a:endParaRPr lang="zh-CN" altLang="en-US" b="1" dirty="0">
            <a:effectLst>
              <a:outerShdw blurRad="38100" dist="38100" dir="2700000" algn="tl">
                <a:srgbClr val="000000">
                  <a:alpha val="43137"/>
                </a:srgbClr>
              </a:outerShdw>
            </a:effectLst>
          </a:endParaRPr>
        </a:p>
      </dgm:t>
    </dgm:pt>
    <dgm:pt modelId="{B2D4004F-049B-4D74-A0E2-964CCC55A50F}" type="parTrans" cxnId="{44480D2E-F06E-4E7F-9F9F-79C270171283}">
      <dgm:prSet/>
      <dgm:spPr/>
      <dgm:t>
        <a:bodyPr/>
        <a:lstStyle/>
        <a:p>
          <a:endParaRPr lang="zh-CN" altLang="en-US"/>
        </a:p>
      </dgm:t>
    </dgm:pt>
    <dgm:pt modelId="{C63A49EC-E626-449D-9EAF-543EC79B9441}" type="sibTrans" cxnId="{44480D2E-F06E-4E7F-9F9F-79C270171283}">
      <dgm:prSet/>
      <dgm:spPr/>
      <dgm:t>
        <a:bodyPr/>
        <a:lstStyle/>
        <a:p>
          <a:endParaRPr lang="zh-CN" altLang="en-US"/>
        </a:p>
      </dgm:t>
    </dgm:pt>
    <dgm:pt modelId="{00598B5E-9B3B-4DD4-9EBA-499502F28A95}">
      <dgm:prSet/>
      <dgm:spPr/>
      <dgm:t>
        <a:bodyPr/>
        <a:lstStyle/>
        <a:p>
          <a:r>
            <a:rPr lang="zh-CN" altLang="en-US" b="1" dirty="0" smtClean="0">
              <a:effectLst>
                <a:outerShdw blurRad="38100" dist="38100" dir="2700000" algn="tl">
                  <a:srgbClr val="000000">
                    <a:alpha val="43137"/>
                  </a:srgbClr>
                </a:outerShdw>
              </a:effectLst>
            </a:rPr>
            <a:t>总结和展望</a:t>
          </a:r>
          <a:endParaRPr lang="zh-CN" altLang="en-US" b="1" dirty="0">
            <a:effectLst>
              <a:outerShdw blurRad="38100" dist="38100" dir="2700000" algn="tl">
                <a:srgbClr val="000000">
                  <a:alpha val="43137"/>
                </a:srgbClr>
              </a:outerShdw>
            </a:effectLst>
          </a:endParaRPr>
        </a:p>
      </dgm:t>
    </dgm:pt>
    <dgm:pt modelId="{CF8A24F0-8167-4B1F-AC4B-A787CEA4AAFC}" type="parTrans" cxnId="{08F200FF-DF12-4664-8CAC-9EF4CBC52EEC}">
      <dgm:prSet/>
      <dgm:spPr/>
      <dgm:t>
        <a:bodyPr/>
        <a:lstStyle/>
        <a:p>
          <a:endParaRPr lang="zh-CN" altLang="en-US"/>
        </a:p>
      </dgm:t>
    </dgm:pt>
    <dgm:pt modelId="{8F0CA4AA-166C-4D21-A76D-A6F2FAFCD243}" type="sibTrans" cxnId="{08F200FF-DF12-4664-8CAC-9EF4CBC52EEC}">
      <dgm:prSet/>
      <dgm:spPr/>
      <dgm:t>
        <a:bodyPr/>
        <a:lstStyle/>
        <a:p>
          <a:endParaRPr lang="zh-CN" altLang="en-US"/>
        </a:p>
      </dgm:t>
    </dgm:pt>
    <dgm:pt modelId="{502AE66C-71A9-4FE7-8E89-3ED9B215382A}">
      <dgm:prSet/>
      <dgm:spPr/>
      <dgm:t>
        <a:bodyPr/>
        <a:lstStyle/>
        <a:p>
          <a:r>
            <a:rPr lang="zh-CN" altLang="en-US" b="1" dirty="0" smtClean="0">
              <a:effectLst>
                <a:outerShdw blurRad="38100" dist="38100" dir="2700000" algn="tl">
                  <a:srgbClr val="000000">
                    <a:alpha val="43137"/>
                  </a:srgbClr>
                </a:outerShdw>
              </a:effectLst>
            </a:rPr>
            <a:t>虚拟现实平台多任务并行</a:t>
          </a:r>
          <a:endParaRPr lang="zh-CN" altLang="en-US" b="1" dirty="0">
            <a:effectLst>
              <a:outerShdw blurRad="38100" dist="38100" dir="2700000" algn="tl">
                <a:srgbClr val="000000">
                  <a:alpha val="43137"/>
                </a:srgbClr>
              </a:outerShdw>
            </a:effectLst>
          </a:endParaRPr>
        </a:p>
      </dgm:t>
    </dgm:pt>
    <dgm:pt modelId="{4E30CDAB-1AD8-4EF4-8412-4E5F61150989}" type="parTrans" cxnId="{6B722CAE-E4B3-465F-9F71-388C32666F7F}">
      <dgm:prSet/>
      <dgm:spPr/>
      <dgm:t>
        <a:bodyPr/>
        <a:lstStyle/>
        <a:p>
          <a:endParaRPr lang="zh-CN" altLang="en-US"/>
        </a:p>
      </dgm:t>
    </dgm:pt>
    <dgm:pt modelId="{D79FB793-CC28-4DF4-83AC-FC9D267A81EB}" type="sibTrans" cxnId="{6B722CAE-E4B3-465F-9F71-388C32666F7F}">
      <dgm:prSet/>
      <dgm:spPr/>
      <dgm:t>
        <a:bodyPr/>
        <a:lstStyle/>
        <a:p>
          <a:endParaRPr lang="zh-CN" altLang="en-US"/>
        </a:p>
      </dgm:t>
    </dgm:pt>
    <dgm:pt modelId="{401E85EB-698E-4878-B9B4-5734215165EF}" type="pres">
      <dgm:prSet presAssocID="{33850A3F-26E2-4C2D-999B-9C9DECEB8985}" presName="Name0" presStyleCnt="0">
        <dgm:presLayoutVars>
          <dgm:chMax val="7"/>
          <dgm:chPref val="7"/>
          <dgm:dir/>
        </dgm:presLayoutVars>
      </dgm:prSet>
      <dgm:spPr/>
      <dgm:t>
        <a:bodyPr/>
        <a:lstStyle/>
        <a:p>
          <a:endParaRPr lang="zh-CN" altLang="en-US"/>
        </a:p>
      </dgm:t>
    </dgm:pt>
    <dgm:pt modelId="{974880F6-F222-428D-9CC7-AE8C0772A32E}" type="pres">
      <dgm:prSet presAssocID="{33850A3F-26E2-4C2D-999B-9C9DECEB8985}" presName="Name1" presStyleCnt="0"/>
      <dgm:spPr/>
    </dgm:pt>
    <dgm:pt modelId="{1FA046BA-30F7-4C30-ADF1-0BF21CEE8C34}" type="pres">
      <dgm:prSet presAssocID="{33850A3F-26E2-4C2D-999B-9C9DECEB8985}" presName="cycle" presStyleCnt="0"/>
      <dgm:spPr/>
    </dgm:pt>
    <dgm:pt modelId="{4996D17B-88DD-4826-9599-C98664B04DF1}" type="pres">
      <dgm:prSet presAssocID="{33850A3F-26E2-4C2D-999B-9C9DECEB8985}" presName="srcNode" presStyleLbl="node1" presStyleIdx="0" presStyleCnt="6"/>
      <dgm:spPr/>
    </dgm:pt>
    <dgm:pt modelId="{177E59A6-C159-4DCF-8BF2-6BBBC6D38186}" type="pres">
      <dgm:prSet presAssocID="{33850A3F-26E2-4C2D-999B-9C9DECEB8985}" presName="conn" presStyleLbl="parChTrans1D2" presStyleIdx="0" presStyleCnt="1"/>
      <dgm:spPr/>
      <dgm:t>
        <a:bodyPr/>
        <a:lstStyle/>
        <a:p>
          <a:endParaRPr lang="zh-CN" altLang="en-US"/>
        </a:p>
      </dgm:t>
    </dgm:pt>
    <dgm:pt modelId="{1AE6021C-EDD7-483C-BF1D-C711B1A568D5}" type="pres">
      <dgm:prSet presAssocID="{33850A3F-26E2-4C2D-999B-9C9DECEB8985}" presName="extraNode" presStyleLbl="node1" presStyleIdx="0" presStyleCnt="6"/>
      <dgm:spPr/>
    </dgm:pt>
    <dgm:pt modelId="{4407CCE6-2669-465F-B676-2417A2FCF823}" type="pres">
      <dgm:prSet presAssocID="{33850A3F-26E2-4C2D-999B-9C9DECEB8985}" presName="dstNode" presStyleLbl="node1" presStyleIdx="0" presStyleCnt="6"/>
      <dgm:spPr/>
    </dgm:pt>
    <dgm:pt modelId="{BCE77BF1-3811-4E79-A51F-4D5BC1792537}" type="pres">
      <dgm:prSet presAssocID="{9602A151-793E-401C-A10C-BC12A5E967AF}" presName="text_1" presStyleLbl="node1" presStyleIdx="0" presStyleCnt="6">
        <dgm:presLayoutVars>
          <dgm:bulletEnabled val="1"/>
        </dgm:presLayoutVars>
      </dgm:prSet>
      <dgm:spPr/>
      <dgm:t>
        <a:bodyPr/>
        <a:lstStyle/>
        <a:p>
          <a:endParaRPr lang="zh-CN" altLang="en-US"/>
        </a:p>
      </dgm:t>
    </dgm:pt>
    <dgm:pt modelId="{27DED6FF-3173-4298-A4FE-49472822CC10}" type="pres">
      <dgm:prSet presAssocID="{9602A151-793E-401C-A10C-BC12A5E967AF}" presName="accent_1" presStyleCnt="0"/>
      <dgm:spPr/>
    </dgm:pt>
    <dgm:pt modelId="{659D24D0-C36F-4573-ACF5-DA337C773348}" type="pres">
      <dgm:prSet presAssocID="{9602A151-793E-401C-A10C-BC12A5E967AF}" presName="accentRepeatNode" presStyleLbl="solidFgAcc1" presStyleIdx="0" presStyleCnt="6"/>
      <dgm:spPr>
        <a:solidFill>
          <a:schemeClr val="accent2"/>
        </a:solidFill>
      </dgm:spPr>
    </dgm:pt>
    <dgm:pt modelId="{34305AD1-3107-42BF-8256-13DAC502A635}" type="pres">
      <dgm:prSet presAssocID="{B998DA6F-F7AE-4D1E-A960-581DB9A3F882}" presName="text_2" presStyleLbl="node1" presStyleIdx="1" presStyleCnt="6">
        <dgm:presLayoutVars>
          <dgm:bulletEnabled val="1"/>
        </dgm:presLayoutVars>
      </dgm:prSet>
      <dgm:spPr/>
      <dgm:t>
        <a:bodyPr/>
        <a:lstStyle/>
        <a:p>
          <a:endParaRPr lang="zh-CN" altLang="en-US"/>
        </a:p>
      </dgm:t>
    </dgm:pt>
    <dgm:pt modelId="{B775DF6B-69DC-4555-AEBA-EC280C6367FB}" type="pres">
      <dgm:prSet presAssocID="{B998DA6F-F7AE-4D1E-A960-581DB9A3F882}" presName="accent_2" presStyleCnt="0"/>
      <dgm:spPr/>
    </dgm:pt>
    <dgm:pt modelId="{244DC18D-C7E5-4C58-9F1E-DC0DAF5E4026}" type="pres">
      <dgm:prSet presAssocID="{B998DA6F-F7AE-4D1E-A960-581DB9A3F882}" presName="accentRepeatNode" presStyleLbl="solidFgAcc1" presStyleIdx="1" presStyleCnt="6"/>
      <dgm:spPr/>
    </dgm:pt>
    <dgm:pt modelId="{935C4EDF-AF8F-47FC-AB26-B8A2DB199DBC}" type="pres">
      <dgm:prSet presAssocID="{8CB2F36F-6EE1-4290-BB3D-B95006A7316B}" presName="text_3" presStyleLbl="node1" presStyleIdx="2" presStyleCnt="6">
        <dgm:presLayoutVars>
          <dgm:bulletEnabled val="1"/>
        </dgm:presLayoutVars>
      </dgm:prSet>
      <dgm:spPr/>
      <dgm:t>
        <a:bodyPr/>
        <a:lstStyle/>
        <a:p>
          <a:endParaRPr lang="zh-CN" altLang="en-US"/>
        </a:p>
      </dgm:t>
    </dgm:pt>
    <dgm:pt modelId="{B3CF2300-0A28-401A-AFD1-7E23692DE651}" type="pres">
      <dgm:prSet presAssocID="{8CB2F36F-6EE1-4290-BB3D-B95006A7316B}" presName="accent_3" presStyleCnt="0"/>
      <dgm:spPr/>
    </dgm:pt>
    <dgm:pt modelId="{19F6C3F5-881C-44F8-9F6D-27706089F36C}" type="pres">
      <dgm:prSet presAssocID="{8CB2F36F-6EE1-4290-BB3D-B95006A7316B}" presName="accentRepeatNode" presStyleLbl="solidFgAcc1" presStyleIdx="2" presStyleCnt="6"/>
      <dgm:spPr/>
    </dgm:pt>
    <dgm:pt modelId="{9FC86E38-393D-4F71-873C-94D6111C2F75}" type="pres">
      <dgm:prSet presAssocID="{1389D47D-09C2-44CF-875D-239D0CE2FEDB}" presName="text_4" presStyleLbl="node1" presStyleIdx="3" presStyleCnt="6">
        <dgm:presLayoutVars>
          <dgm:bulletEnabled val="1"/>
        </dgm:presLayoutVars>
      </dgm:prSet>
      <dgm:spPr/>
      <dgm:t>
        <a:bodyPr/>
        <a:lstStyle/>
        <a:p>
          <a:endParaRPr lang="zh-CN" altLang="en-US"/>
        </a:p>
      </dgm:t>
    </dgm:pt>
    <dgm:pt modelId="{F32CC9DC-3D75-464A-A053-4A38B979D1C9}" type="pres">
      <dgm:prSet presAssocID="{1389D47D-09C2-44CF-875D-239D0CE2FEDB}" presName="accent_4" presStyleCnt="0"/>
      <dgm:spPr/>
    </dgm:pt>
    <dgm:pt modelId="{BC2BF74E-3B3F-498F-AA53-5A25CD6C87BF}" type="pres">
      <dgm:prSet presAssocID="{1389D47D-09C2-44CF-875D-239D0CE2FEDB}" presName="accentRepeatNode" presStyleLbl="solidFgAcc1" presStyleIdx="3" presStyleCnt="6"/>
      <dgm:spPr/>
    </dgm:pt>
    <dgm:pt modelId="{90B2DF0E-08F1-4927-8EF2-42D525BBD81C}" type="pres">
      <dgm:prSet presAssocID="{502AE66C-71A9-4FE7-8E89-3ED9B215382A}" presName="text_5" presStyleLbl="node1" presStyleIdx="4" presStyleCnt="6">
        <dgm:presLayoutVars>
          <dgm:bulletEnabled val="1"/>
        </dgm:presLayoutVars>
      </dgm:prSet>
      <dgm:spPr/>
      <dgm:t>
        <a:bodyPr/>
        <a:lstStyle/>
        <a:p>
          <a:endParaRPr lang="zh-CN" altLang="en-US"/>
        </a:p>
      </dgm:t>
    </dgm:pt>
    <dgm:pt modelId="{DB273E5F-6985-407C-BB1E-51F075582AAD}" type="pres">
      <dgm:prSet presAssocID="{502AE66C-71A9-4FE7-8E89-3ED9B215382A}" presName="accent_5" presStyleCnt="0"/>
      <dgm:spPr/>
    </dgm:pt>
    <dgm:pt modelId="{F60B359F-B275-4031-9E2E-EF23DE61D1D6}" type="pres">
      <dgm:prSet presAssocID="{502AE66C-71A9-4FE7-8E89-3ED9B215382A}" presName="accentRepeatNode" presStyleLbl="solidFgAcc1" presStyleIdx="4" presStyleCnt="6"/>
      <dgm:spPr/>
    </dgm:pt>
    <dgm:pt modelId="{A366BEE7-7E77-4E30-973F-AAF3A71CB864}" type="pres">
      <dgm:prSet presAssocID="{00598B5E-9B3B-4DD4-9EBA-499502F28A95}" presName="text_6" presStyleLbl="node1" presStyleIdx="5" presStyleCnt="6">
        <dgm:presLayoutVars>
          <dgm:bulletEnabled val="1"/>
        </dgm:presLayoutVars>
      </dgm:prSet>
      <dgm:spPr/>
      <dgm:t>
        <a:bodyPr/>
        <a:lstStyle/>
        <a:p>
          <a:endParaRPr lang="zh-CN" altLang="en-US"/>
        </a:p>
      </dgm:t>
    </dgm:pt>
    <dgm:pt modelId="{31291F95-A951-44B9-8A4F-E1AB99D4A9E4}" type="pres">
      <dgm:prSet presAssocID="{00598B5E-9B3B-4DD4-9EBA-499502F28A95}" presName="accent_6" presStyleCnt="0"/>
      <dgm:spPr/>
    </dgm:pt>
    <dgm:pt modelId="{CF1A66C5-71FA-4D33-98BC-6B3126F2A05B}" type="pres">
      <dgm:prSet presAssocID="{00598B5E-9B3B-4DD4-9EBA-499502F28A95}" presName="accentRepeatNode" presStyleLbl="solidFgAcc1" presStyleIdx="5" presStyleCnt="6"/>
      <dgm:spPr/>
    </dgm:pt>
  </dgm:ptLst>
  <dgm:cxnLst>
    <dgm:cxn modelId="{EF3781E8-512B-4DCD-BA4D-57406D22CEAB}" type="presOf" srcId="{00598B5E-9B3B-4DD4-9EBA-499502F28A95}" destId="{A366BEE7-7E77-4E30-973F-AAF3A71CB864}" srcOrd="0" destOrd="0" presId="urn:microsoft.com/office/officeart/2008/layout/VerticalCurvedList"/>
    <dgm:cxn modelId="{66E8B322-5A11-46A9-9CB6-00AEB8044D0D}" type="presOf" srcId="{502AE66C-71A9-4FE7-8E89-3ED9B215382A}" destId="{90B2DF0E-08F1-4927-8EF2-42D525BBD81C}" srcOrd="0" destOrd="0" presId="urn:microsoft.com/office/officeart/2008/layout/VerticalCurvedList"/>
    <dgm:cxn modelId="{B594E625-90F9-447D-9404-5998EDD58829}" type="presOf" srcId="{41DE9A02-9DD8-4284-B888-9A469C6D53B9}" destId="{177E59A6-C159-4DCF-8BF2-6BBBC6D38186}" srcOrd="0" destOrd="0" presId="urn:microsoft.com/office/officeart/2008/layout/VerticalCurvedList"/>
    <dgm:cxn modelId="{D4EFF62B-88EF-4A93-AC09-C3BCEDDB1F04}" type="presOf" srcId="{9602A151-793E-401C-A10C-BC12A5E967AF}" destId="{BCE77BF1-3811-4E79-A51F-4D5BC1792537}" srcOrd="0" destOrd="0" presId="urn:microsoft.com/office/officeart/2008/layout/VerticalCurvedList"/>
    <dgm:cxn modelId="{F305CA15-6DA3-4AD3-9E09-0A3E12508680}" srcId="{33850A3F-26E2-4C2D-999B-9C9DECEB8985}" destId="{8CB2F36F-6EE1-4290-BB3D-B95006A7316B}" srcOrd="2" destOrd="0" parTransId="{BB6DC73A-40D1-4D52-B6D9-CB57689B781A}" sibTransId="{2C0988E3-42EC-479D-BF3A-1663AD2C9794}"/>
    <dgm:cxn modelId="{2A0EBBA0-2DA3-4D1A-AA39-5CEDC660377D}" type="presOf" srcId="{33850A3F-26E2-4C2D-999B-9C9DECEB8985}" destId="{401E85EB-698E-4878-B9B4-5734215165EF}" srcOrd="0" destOrd="0" presId="urn:microsoft.com/office/officeart/2008/layout/VerticalCurvedList"/>
    <dgm:cxn modelId="{7A9A8151-1C11-4372-8A7E-77E66D36FDBB}" srcId="{33850A3F-26E2-4C2D-999B-9C9DECEB8985}" destId="{B998DA6F-F7AE-4D1E-A960-581DB9A3F882}" srcOrd="1" destOrd="0" parTransId="{16ECE6F3-716B-4228-8D74-A9ADB506EA92}" sibTransId="{DD386B12-09A4-41E2-8CF4-BABAEF902F82}"/>
    <dgm:cxn modelId="{44480D2E-F06E-4E7F-9F9F-79C270171283}" srcId="{33850A3F-26E2-4C2D-999B-9C9DECEB8985}" destId="{1389D47D-09C2-44CF-875D-239D0CE2FEDB}" srcOrd="3" destOrd="0" parTransId="{B2D4004F-049B-4D74-A0E2-964CCC55A50F}" sibTransId="{C63A49EC-E626-449D-9EAF-543EC79B9441}"/>
    <dgm:cxn modelId="{F01DDAF6-9D35-4304-B052-88F6EC165C4C}" srcId="{33850A3F-26E2-4C2D-999B-9C9DECEB8985}" destId="{9602A151-793E-401C-A10C-BC12A5E967AF}" srcOrd="0" destOrd="0" parTransId="{2FAC8DA8-D1E8-4BE9-B2B1-D3C8376144A2}" sibTransId="{41DE9A02-9DD8-4284-B888-9A469C6D53B9}"/>
    <dgm:cxn modelId="{6B722CAE-E4B3-465F-9F71-388C32666F7F}" srcId="{33850A3F-26E2-4C2D-999B-9C9DECEB8985}" destId="{502AE66C-71A9-4FE7-8E89-3ED9B215382A}" srcOrd="4" destOrd="0" parTransId="{4E30CDAB-1AD8-4EF4-8412-4E5F61150989}" sibTransId="{D79FB793-CC28-4DF4-83AC-FC9D267A81EB}"/>
    <dgm:cxn modelId="{FDF2F0E9-91DE-4E26-95B9-BD8019D45EAC}" type="presOf" srcId="{B998DA6F-F7AE-4D1E-A960-581DB9A3F882}" destId="{34305AD1-3107-42BF-8256-13DAC502A635}" srcOrd="0" destOrd="0" presId="urn:microsoft.com/office/officeart/2008/layout/VerticalCurvedList"/>
    <dgm:cxn modelId="{5EBDB5D9-7129-474C-80C1-76B631559318}" type="presOf" srcId="{8CB2F36F-6EE1-4290-BB3D-B95006A7316B}" destId="{935C4EDF-AF8F-47FC-AB26-B8A2DB199DBC}" srcOrd="0" destOrd="0" presId="urn:microsoft.com/office/officeart/2008/layout/VerticalCurvedList"/>
    <dgm:cxn modelId="{08F200FF-DF12-4664-8CAC-9EF4CBC52EEC}" srcId="{33850A3F-26E2-4C2D-999B-9C9DECEB8985}" destId="{00598B5E-9B3B-4DD4-9EBA-499502F28A95}" srcOrd="5" destOrd="0" parTransId="{CF8A24F0-8167-4B1F-AC4B-A787CEA4AAFC}" sibTransId="{8F0CA4AA-166C-4D21-A76D-A6F2FAFCD243}"/>
    <dgm:cxn modelId="{791DE9F2-1D67-46BB-8699-AB21644D0F6C}" type="presOf" srcId="{1389D47D-09C2-44CF-875D-239D0CE2FEDB}" destId="{9FC86E38-393D-4F71-873C-94D6111C2F75}" srcOrd="0" destOrd="0" presId="urn:microsoft.com/office/officeart/2008/layout/VerticalCurvedList"/>
    <dgm:cxn modelId="{C6BF6417-3F28-4E78-B9BB-52DCAFF946E9}" type="presParOf" srcId="{401E85EB-698E-4878-B9B4-5734215165EF}" destId="{974880F6-F222-428D-9CC7-AE8C0772A32E}" srcOrd="0" destOrd="0" presId="urn:microsoft.com/office/officeart/2008/layout/VerticalCurvedList"/>
    <dgm:cxn modelId="{CBFE3EDB-D9FB-4403-A5C7-CDD7EE5C54D6}" type="presParOf" srcId="{974880F6-F222-428D-9CC7-AE8C0772A32E}" destId="{1FA046BA-30F7-4C30-ADF1-0BF21CEE8C34}" srcOrd="0" destOrd="0" presId="urn:microsoft.com/office/officeart/2008/layout/VerticalCurvedList"/>
    <dgm:cxn modelId="{72715C13-D1E9-41E0-8A0E-AB527B4A3EC7}" type="presParOf" srcId="{1FA046BA-30F7-4C30-ADF1-0BF21CEE8C34}" destId="{4996D17B-88DD-4826-9599-C98664B04DF1}" srcOrd="0" destOrd="0" presId="urn:microsoft.com/office/officeart/2008/layout/VerticalCurvedList"/>
    <dgm:cxn modelId="{0DBC1EAD-EE3B-4034-AB57-D3C5147FB68A}" type="presParOf" srcId="{1FA046BA-30F7-4C30-ADF1-0BF21CEE8C34}" destId="{177E59A6-C159-4DCF-8BF2-6BBBC6D38186}" srcOrd="1" destOrd="0" presId="urn:microsoft.com/office/officeart/2008/layout/VerticalCurvedList"/>
    <dgm:cxn modelId="{FA8AA9B9-DE3C-4C3D-B13F-F9C32DE9E8F7}" type="presParOf" srcId="{1FA046BA-30F7-4C30-ADF1-0BF21CEE8C34}" destId="{1AE6021C-EDD7-483C-BF1D-C711B1A568D5}" srcOrd="2" destOrd="0" presId="urn:microsoft.com/office/officeart/2008/layout/VerticalCurvedList"/>
    <dgm:cxn modelId="{952AA910-4FEF-4A11-B48A-1775211D87DC}" type="presParOf" srcId="{1FA046BA-30F7-4C30-ADF1-0BF21CEE8C34}" destId="{4407CCE6-2669-465F-B676-2417A2FCF823}" srcOrd="3" destOrd="0" presId="urn:microsoft.com/office/officeart/2008/layout/VerticalCurvedList"/>
    <dgm:cxn modelId="{DF237475-2031-474F-B908-333D471AFDF0}" type="presParOf" srcId="{974880F6-F222-428D-9CC7-AE8C0772A32E}" destId="{BCE77BF1-3811-4E79-A51F-4D5BC1792537}" srcOrd="1" destOrd="0" presId="urn:microsoft.com/office/officeart/2008/layout/VerticalCurvedList"/>
    <dgm:cxn modelId="{8CA2A5EB-6211-436B-AC88-FDD1B9824B07}" type="presParOf" srcId="{974880F6-F222-428D-9CC7-AE8C0772A32E}" destId="{27DED6FF-3173-4298-A4FE-49472822CC10}" srcOrd="2" destOrd="0" presId="urn:microsoft.com/office/officeart/2008/layout/VerticalCurvedList"/>
    <dgm:cxn modelId="{6D031076-CBF5-4B53-A711-1AFCE7BFAEF5}" type="presParOf" srcId="{27DED6FF-3173-4298-A4FE-49472822CC10}" destId="{659D24D0-C36F-4573-ACF5-DA337C773348}" srcOrd="0" destOrd="0" presId="urn:microsoft.com/office/officeart/2008/layout/VerticalCurvedList"/>
    <dgm:cxn modelId="{085D5DF5-6CE2-4E04-BBBA-8FDFE8E618D8}" type="presParOf" srcId="{974880F6-F222-428D-9CC7-AE8C0772A32E}" destId="{34305AD1-3107-42BF-8256-13DAC502A635}" srcOrd="3" destOrd="0" presId="urn:microsoft.com/office/officeart/2008/layout/VerticalCurvedList"/>
    <dgm:cxn modelId="{8DE8D9B2-6B86-41CF-A5DC-52EF068A3C7A}" type="presParOf" srcId="{974880F6-F222-428D-9CC7-AE8C0772A32E}" destId="{B775DF6B-69DC-4555-AEBA-EC280C6367FB}" srcOrd="4" destOrd="0" presId="urn:microsoft.com/office/officeart/2008/layout/VerticalCurvedList"/>
    <dgm:cxn modelId="{3F5B4B6B-1D1D-444B-92E9-50C9FF46F44A}" type="presParOf" srcId="{B775DF6B-69DC-4555-AEBA-EC280C6367FB}" destId="{244DC18D-C7E5-4C58-9F1E-DC0DAF5E4026}" srcOrd="0" destOrd="0" presId="urn:microsoft.com/office/officeart/2008/layout/VerticalCurvedList"/>
    <dgm:cxn modelId="{C04CDB64-3F57-4560-8CCD-AE1472DF246E}" type="presParOf" srcId="{974880F6-F222-428D-9CC7-AE8C0772A32E}" destId="{935C4EDF-AF8F-47FC-AB26-B8A2DB199DBC}" srcOrd="5" destOrd="0" presId="urn:microsoft.com/office/officeart/2008/layout/VerticalCurvedList"/>
    <dgm:cxn modelId="{AD2BD0DF-0D70-48CB-9E40-9F0B4339AD2D}" type="presParOf" srcId="{974880F6-F222-428D-9CC7-AE8C0772A32E}" destId="{B3CF2300-0A28-401A-AFD1-7E23692DE651}" srcOrd="6" destOrd="0" presId="urn:microsoft.com/office/officeart/2008/layout/VerticalCurvedList"/>
    <dgm:cxn modelId="{8444B7E1-9C69-420E-A500-12AA356AA407}" type="presParOf" srcId="{B3CF2300-0A28-401A-AFD1-7E23692DE651}" destId="{19F6C3F5-881C-44F8-9F6D-27706089F36C}" srcOrd="0" destOrd="0" presId="urn:microsoft.com/office/officeart/2008/layout/VerticalCurvedList"/>
    <dgm:cxn modelId="{D49E89F5-3970-459A-986E-9BDA19F35284}" type="presParOf" srcId="{974880F6-F222-428D-9CC7-AE8C0772A32E}" destId="{9FC86E38-393D-4F71-873C-94D6111C2F75}" srcOrd="7" destOrd="0" presId="urn:microsoft.com/office/officeart/2008/layout/VerticalCurvedList"/>
    <dgm:cxn modelId="{03581035-2B23-4BAA-881C-2E6A019F0B98}" type="presParOf" srcId="{974880F6-F222-428D-9CC7-AE8C0772A32E}" destId="{F32CC9DC-3D75-464A-A053-4A38B979D1C9}" srcOrd="8" destOrd="0" presId="urn:microsoft.com/office/officeart/2008/layout/VerticalCurvedList"/>
    <dgm:cxn modelId="{1371F9C9-FF1D-4D02-8C80-7AC3B0DE7AB6}" type="presParOf" srcId="{F32CC9DC-3D75-464A-A053-4A38B979D1C9}" destId="{BC2BF74E-3B3F-498F-AA53-5A25CD6C87BF}" srcOrd="0" destOrd="0" presId="urn:microsoft.com/office/officeart/2008/layout/VerticalCurvedList"/>
    <dgm:cxn modelId="{F15CBB1A-1B75-4F51-96BF-3A371EF6F442}" type="presParOf" srcId="{974880F6-F222-428D-9CC7-AE8C0772A32E}" destId="{90B2DF0E-08F1-4927-8EF2-42D525BBD81C}" srcOrd="9" destOrd="0" presId="urn:microsoft.com/office/officeart/2008/layout/VerticalCurvedList"/>
    <dgm:cxn modelId="{E3184EFB-4B04-4F33-9C02-A2D6A51E3A6A}" type="presParOf" srcId="{974880F6-F222-428D-9CC7-AE8C0772A32E}" destId="{DB273E5F-6985-407C-BB1E-51F075582AAD}" srcOrd="10" destOrd="0" presId="urn:microsoft.com/office/officeart/2008/layout/VerticalCurvedList"/>
    <dgm:cxn modelId="{C530FAFF-B5CA-4EEB-B5B7-A5CE12417A21}" type="presParOf" srcId="{DB273E5F-6985-407C-BB1E-51F075582AAD}" destId="{F60B359F-B275-4031-9E2E-EF23DE61D1D6}" srcOrd="0" destOrd="0" presId="urn:microsoft.com/office/officeart/2008/layout/VerticalCurvedList"/>
    <dgm:cxn modelId="{90B6A8CB-00CF-4008-BD12-5F049E48DB8E}" type="presParOf" srcId="{974880F6-F222-428D-9CC7-AE8C0772A32E}" destId="{A366BEE7-7E77-4E30-973F-AAF3A71CB864}" srcOrd="11" destOrd="0" presId="urn:microsoft.com/office/officeart/2008/layout/VerticalCurvedList"/>
    <dgm:cxn modelId="{2B2A0F2E-C5EB-41C6-B89D-82502E46B217}" type="presParOf" srcId="{974880F6-F222-428D-9CC7-AE8C0772A32E}" destId="{31291F95-A951-44B9-8A4F-E1AB99D4A9E4}" srcOrd="12" destOrd="0" presId="urn:microsoft.com/office/officeart/2008/layout/VerticalCurvedList"/>
    <dgm:cxn modelId="{8D02F684-78BC-47BE-8F84-B1528E804423}" type="presParOf" srcId="{31291F95-A951-44B9-8A4F-E1AB99D4A9E4}" destId="{CF1A66C5-71FA-4D33-98BC-6B3126F2A05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DB3323F-9542-499B-A55E-E2001E855307}" type="doc">
      <dgm:prSet loTypeId="urn:microsoft.com/office/officeart/2005/8/layout/lProcess2" loCatId="list" qsTypeId="urn:microsoft.com/office/officeart/2005/8/quickstyle/simple5" qsCatId="simple" csTypeId="urn:microsoft.com/office/officeart/2005/8/colors/accent1_2" csCatId="accent1" phldr="1"/>
      <dgm:spPr/>
      <dgm:t>
        <a:bodyPr/>
        <a:lstStyle/>
        <a:p>
          <a:endParaRPr lang="zh-CN" altLang="en-US"/>
        </a:p>
      </dgm:t>
    </dgm:pt>
    <dgm:pt modelId="{2D0423BF-A319-4CB5-AA08-6411CF0BF492}">
      <dgm:prSet phldrT="[文本]"/>
      <dgm:spPr/>
      <dgm:t>
        <a:bodyPr/>
        <a:lstStyle/>
        <a:p>
          <a:r>
            <a:rPr lang="zh-CN" b="0" dirty="0" smtClean="0">
              <a:effectLst>
                <a:outerShdw blurRad="38100" dist="38100" dir="2700000" algn="tl">
                  <a:srgbClr val="000000">
                    <a:alpha val="43137"/>
                  </a:srgbClr>
                </a:outerShdw>
              </a:effectLst>
              <a:latin typeface="Times New Roman" pitchFamily="18" charset="0"/>
              <a:cs typeface="Times New Roman" pitchFamily="18" charset="0"/>
            </a:rPr>
            <a:t>骨骼动画</a:t>
          </a:r>
          <a:r>
            <a:rPr lang="en-US" b="0" dirty="0" smtClean="0">
              <a:effectLst>
                <a:outerShdw blurRad="38100" dist="38100" dir="2700000" algn="tl">
                  <a:srgbClr val="000000">
                    <a:alpha val="43137"/>
                  </a:srgbClr>
                </a:outerShdw>
              </a:effectLst>
              <a:latin typeface="Times New Roman" pitchFamily="18" charset="0"/>
              <a:cs typeface="Times New Roman" pitchFamily="18" charset="0"/>
            </a:rPr>
            <a:t>CUDA</a:t>
          </a:r>
          <a:endParaRPr lang="zh-CN" altLang="en-US" b="0" dirty="0">
            <a:effectLst>
              <a:outerShdw blurRad="38100" dist="38100" dir="2700000" algn="tl">
                <a:srgbClr val="000000">
                  <a:alpha val="43137"/>
                </a:srgbClr>
              </a:outerShdw>
            </a:effectLst>
            <a:latin typeface="Times New Roman" pitchFamily="18" charset="0"/>
            <a:cs typeface="Times New Roman" pitchFamily="18" charset="0"/>
          </a:endParaRPr>
        </a:p>
      </dgm:t>
    </dgm:pt>
    <dgm:pt modelId="{F5E5D68C-E736-4393-BE49-22F0CEDAE0CD}" type="parTrans" cxnId="{4AA792EB-6321-4325-B0FA-3D5F90932B14}">
      <dgm:prSet/>
      <dgm:spPr/>
      <dgm:t>
        <a:bodyPr/>
        <a:lstStyle/>
        <a:p>
          <a:endParaRPr lang="zh-CN" altLang="en-US">
            <a:latin typeface="Times New Roman" pitchFamily="18" charset="0"/>
            <a:cs typeface="Times New Roman" pitchFamily="18" charset="0"/>
          </a:endParaRPr>
        </a:p>
      </dgm:t>
    </dgm:pt>
    <dgm:pt modelId="{D3F2B4AB-D3E3-4522-A828-7F50AD2EBCF1}" type="sibTrans" cxnId="{4AA792EB-6321-4325-B0FA-3D5F90932B14}">
      <dgm:prSet/>
      <dgm:spPr/>
      <dgm:t>
        <a:bodyPr/>
        <a:lstStyle/>
        <a:p>
          <a:endParaRPr lang="zh-CN" altLang="en-US">
            <a:latin typeface="Times New Roman" pitchFamily="18" charset="0"/>
            <a:cs typeface="Times New Roman" pitchFamily="18" charset="0"/>
          </a:endParaRPr>
        </a:p>
      </dgm:t>
    </dgm:pt>
    <dgm:pt modelId="{437D6C62-03C9-46E1-A17D-62C2573007F2}">
      <dgm:prSet phldrT="[文本]" custT="1"/>
      <dgm:spPr/>
      <dgm:t>
        <a:bodyPr/>
        <a:lstStyle/>
        <a:p>
          <a:r>
            <a:rPr lang="zh-CN" altLang="en-US" sz="2800" dirty="0" smtClean="0">
              <a:latin typeface="Times New Roman" pitchFamily="18" charset="0"/>
              <a:cs typeface="Times New Roman" pitchFamily="18" charset="0"/>
            </a:rPr>
            <a:t>脱离依赖 </a:t>
          </a:r>
          <a:r>
            <a:rPr lang="en-US" altLang="zh-CN" sz="2800" dirty="0" smtClean="0">
              <a:latin typeface="Times New Roman" pitchFamily="18" charset="0"/>
              <a:cs typeface="Times New Roman" pitchFamily="18" charset="0"/>
            </a:rPr>
            <a:t>3D API</a:t>
          </a:r>
          <a:endParaRPr lang="zh-CN" altLang="en-US" sz="2800" dirty="0">
            <a:latin typeface="Times New Roman" pitchFamily="18" charset="0"/>
            <a:cs typeface="Times New Roman" pitchFamily="18" charset="0"/>
          </a:endParaRPr>
        </a:p>
      </dgm:t>
    </dgm:pt>
    <dgm:pt modelId="{4643066A-72CE-4C93-A910-7440EDA9DC45}" type="parTrans" cxnId="{8135BA7D-D508-4FDF-9FA8-5C59DE3AEA36}">
      <dgm:prSet/>
      <dgm:spPr/>
      <dgm:t>
        <a:bodyPr/>
        <a:lstStyle/>
        <a:p>
          <a:endParaRPr lang="zh-CN" altLang="en-US">
            <a:latin typeface="Times New Roman" pitchFamily="18" charset="0"/>
            <a:cs typeface="Times New Roman" pitchFamily="18" charset="0"/>
          </a:endParaRPr>
        </a:p>
      </dgm:t>
    </dgm:pt>
    <dgm:pt modelId="{3D7A5C11-A022-4DF8-B3A4-EB0973A185A5}" type="sibTrans" cxnId="{8135BA7D-D508-4FDF-9FA8-5C59DE3AEA36}">
      <dgm:prSet/>
      <dgm:spPr/>
      <dgm:t>
        <a:bodyPr/>
        <a:lstStyle/>
        <a:p>
          <a:endParaRPr lang="zh-CN" altLang="en-US">
            <a:latin typeface="Times New Roman" pitchFamily="18" charset="0"/>
            <a:cs typeface="Times New Roman" pitchFamily="18" charset="0"/>
          </a:endParaRPr>
        </a:p>
      </dgm:t>
    </dgm:pt>
    <dgm:pt modelId="{A4D4E055-BB62-4BC1-9A89-C5C149625A7B}">
      <dgm:prSet phldrT="[文本]" custT="1"/>
      <dgm:spPr/>
      <dgm:t>
        <a:bodyPr/>
        <a:lstStyle/>
        <a:p>
          <a:r>
            <a:rPr lang="en-US" altLang="zh-CN" sz="2000" dirty="0" smtClean="0">
              <a:latin typeface="Times New Roman" pitchFamily="18" charset="0"/>
              <a:cs typeface="Times New Roman" pitchFamily="18" charset="0"/>
            </a:rPr>
            <a:t>GPU CUDA</a:t>
          </a:r>
          <a:r>
            <a:rPr lang="zh-CN" sz="2000" dirty="0" smtClean="0">
              <a:latin typeface="Times New Roman" pitchFamily="18" charset="0"/>
              <a:cs typeface="Times New Roman" pitchFamily="18" charset="0"/>
            </a:rPr>
            <a:t>加速比</a:t>
          </a:r>
          <a:r>
            <a:rPr lang="en-US" altLang="zh-CN" sz="2000" dirty="0" smtClean="0">
              <a:latin typeface="Times New Roman" pitchFamily="18" charset="0"/>
              <a:cs typeface="Times New Roman" pitchFamily="18" charset="0"/>
            </a:rPr>
            <a:t>    </a:t>
          </a:r>
          <a:r>
            <a:rPr lang="en-US" altLang="zh-CN" sz="2000" dirty="0" err="1" smtClean="0">
              <a:latin typeface="Times New Roman" pitchFamily="18" charset="0"/>
              <a:cs typeface="Times New Roman" pitchFamily="18" charset="0"/>
            </a:rPr>
            <a:t>vs</a:t>
          </a:r>
          <a:r>
            <a:rPr lang="en-US" altLang="zh-CN" sz="2000" dirty="0" smtClean="0">
              <a:latin typeface="Times New Roman" pitchFamily="18" charset="0"/>
              <a:cs typeface="Times New Roman" pitchFamily="18" charset="0"/>
            </a:rPr>
            <a:t> CPU serial: </a:t>
          </a:r>
          <a:r>
            <a:rPr lang="en-US" altLang="zh-CN" sz="1800" dirty="0" smtClean="0">
              <a:latin typeface="Times New Roman" pitchFamily="18" charset="0"/>
              <a:cs typeface="Times New Roman" pitchFamily="18" charset="0"/>
            </a:rPr>
            <a:t>4.4  </a:t>
          </a:r>
        </a:p>
        <a:p>
          <a:r>
            <a:rPr lang="en-US" altLang="zh-CN" sz="1800" dirty="0" err="1" smtClean="0">
              <a:latin typeface="Times New Roman" pitchFamily="18" charset="0"/>
              <a:cs typeface="Times New Roman" pitchFamily="18" charset="0"/>
            </a:rPr>
            <a:t>vs</a:t>
          </a:r>
          <a:r>
            <a:rPr lang="en-US" altLang="zh-CN" sz="1800" dirty="0" smtClean="0">
              <a:latin typeface="Times New Roman" pitchFamily="18" charset="0"/>
              <a:cs typeface="Times New Roman" pitchFamily="18" charset="0"/>
            </a:rPr>
            <a:t> CPU SSE:      2.5</a:t>
          </a:r>
          <a:endParaRPr lang="zh-CN" altLang="en-US" sz="1800" dirty="0">
            <a:latin typeface="Times New Roman" pitchFamily="18" charset="0"/>
            <a:cs typeface="Times New Roman" pitchFamily="18" charset="0"/>
          </a:endParaRPr>
        </a:p>
      </dgm:t>
    </dgm:pt>
    <dgm:pt modelId="{86AF4551-3404-4CA8-BC3C-DBC01B06950F}" type="parTrans" cxnId="{F11C55BF-3F10-4C85-9B2D-592B33DBB65F}">
      <dgm:prSet/>
      <dgm:spPr/>
      <dgm:t>
        <a:bodyPr/>
        <a:lstStyle/>
        <a:p>
          <a:endParaRPr lang="zh-CN" altLang="en-US">
            <a:latin typeface="Times New Roman" pitchFamily="18" charset="0"/>
            <a:cs typeface="Times New Roman" pitchFamily="18" charset="0"/>
          </a:endParaRPr>
        </a:p>
      </dgm:t>
    </dgm:pt>
    <dgm:pt modelId="{010057D1-8227-4898-AF26-6D697C47CAA0}" type="sibTrans" cxnId="{F11C55BF-3F10-4C85-9B2D-592B33DBB65F}">
      <dgm:prSet/>
      <dgm:spPr/>
      <dgm:t>
        <a:bodyPr/>
        <a:lstStyle/>
        <a:p>
          <a:endParaRPr lang="zh-CN" altLang="en-US">
            <a:latin typeface="Times New Roman" pitchFamily="18" charset="0"/>
            <a:cs typeface="Times New Roman" pitchFamily="18" charset="0"/>
          </a:endParaRPr>
        </a:p>
      </dgm:t>
    </dgm:pt>
    <dgm:pt modelId="{AE64374B-93DE-4BB4-870C-FCDFF0257CBC}">
      <dgm:prSet phldrT="[文本]"/>
      <dgm:spPr/>
      <dgm:t>
        <a:bodyPr/>
        <a:lstStyle/>
        <a:p>
          <a:r>
            <a:rPr lang="zh-CN" b="0" dirty="0" smtClean="0">
              <a:effectLst>
                <a:outerShdw blurRad="38100" dist="38100" dir="2700000" algn="tl">
                  <a:srgbClr val="000000">
                    <a:alpha val="43137"/>
                  </a:srgbClr>
                </a:outerShdw>
              </a:effectLst>
              <a:latin typeface="Times New Roman" pitchFamily="18" charset="0"/>
              <a:cs typeface="Times New Roman" pitchFamily="18" charset="0"/>
            </a:rPr>
            <a:t>骨骼动画</a:t>
          </a:r>
          <a:r>
            <a:rPr lang="en-US" b="0" dirty="0" err="1" smtClean="0">
              <a:effectLst>
                <a:outerShdw blurRad="38100" dist="38100" dir="2700000" algn="tl">
                  <a:srgbClr val="000000">
                    <a:alpha val="43137"/>
                  </a:srgbClr>
                </a:outerShdw>
              </a:effectLst>
              <a:latin typeface="Times New Roman" pitchFamily="18" charset="0"/>
              <a:cs typeface="Times New Roman" pitchFamily="18" charset="0"/>
            </a:rPr>
            <a:t>OpenCL</a:t>
          </a:r>
          <a:endParaRPr lang="zh-CN" altLang="en-US" b="0" dirty="0">
            <a:effectLst>
              <a:outerShdw blurRad="38100" dist="38100" dir="2700000" algn="tl">
                <a:srgbClr val="000000">
                  <a:alpha val="43137"/>
                </a:srgbClr>
              </a:outerShdw>
            </a:effectLst>
            <a:latin typeface="Times New Roman" pitchFamily="18" charset="0"/>
            <a:cs typeface="Times New Roman" pitchFamily="18" charset="0"/>
          </a:endParaRPr>
        </a:p>
      </dgm:t>
    </dgm:pt>
    <dgm:pt modelId="{1519B2B9-20D7-4C1A-ABB4-CE824E9D8F45}" type="parTrans" cxnId="{9F7D6FB1-D51D-4CE5-A56D-A01315C67941}">
      <dgm:prSet/>
      <dgm:spPr/>
      <dgm:t>
        <a:bodyPr/>
        <a:lstStyle/>
        <a:p>
          <a:endParaRPr lang="zh-CN" altLang="en-US">
            <a:latin typeface="Times New Roman" pitchFamily="18" charset="0"/>
            <a:cs typeface="Times New Roman" pitchFamily="18" charset="0"/>
          </a:endParaRPr>
        </a:p>
      </dgm:t>
    </dgm:pt>
    <dgm:pt modelId="{78E5D140-4928-4710-AC7F-FF58AD17C1CC}" type="sibTrans" cxnId="{9F7D6FB1-D51D-4CE5-A56D-A01315C67941}">
      <dgm:prSet/>
      <dgm:spPr/>
      <dgm:t>
        <a:bodyPr/>
        <a:lstStyle/>
        <a:p>
          <a:endParaRPr lang="zh-CN" altLang="en-US">
            <a:latin typeface="Times New Roman" pitchFamily="18" charset="0"/>
            <a:cs typeface="Times New Roman" pitchFamily="18" charset="0"/>
          </a:endParaRPr>
        </a:p>
      </dgm:t>
    </dgm:pt>
    <dgm:pt modelId="{C7489F18-1DBE-4B43-B02A-AD97EAB8DF32}">
      <dgm:prSet phldrT="[文本]" custT="1"/>
      <dgm:spPr/>
      <dgm:t>
        <a:bodyPr/>
        <a:lstStyle/>
        <a:p>
          <a:r>
            <a:rPr lang="zh-CN" altLang="en-US" sz="2800" dirty="0" smtClean="0">
              <a:latin typeface="Times New Roman" pitchFamily="18" charset="0"/>
              <a:cs typeface="Times New Roman" pitchFamily="18" charset="0"/>
            </a:rPr>
            <a:t>脱离依赖</a:t>
          </a:r>
          <a:r>
            <a:rPr lang="en-US" altLang="zh-CN" sz="2800" dirty="0" smtClean="0">
              <a:latin typeface="Times New Roman" pitchFamily="18" charset="0"/>
              <a:cs typeface="Times New Roman" pitchFamily="18" charset="0"/>
            </a:rPr>
            <a:t>NV GPU</a:t>
          </a:r>
          <a:endParaRPr lang="zh-CN" altLang="en-US" sz="2800" dirty="0">
            <a:latin typeface="Times New Roman" pitchFamily="18" charset="0"/>
            <a:cs typeface="Times New Roman" pitchFamily="18" charset="0"/>
          </a:endParaRPr>
        </a:p>
      </dgm:t>
    </dgm:pt>
    <dgm:pt modelId="{EB00C8A4-DEE0-4736-AB85-46685A8A60F4}" type="parTrans" cxnId="{D274C0E4-9642-4CA8-A24C-3F03FDDE81A7}">
      <dgm:prSet/>
      <dgm:spPr/>
      <dgm:t>
        <a:bodyPr/>
        <a:lstStyle/>
        <a:p>
          <a:endParaRPr lang="zh-CN" altLang="en-US">
            <a:latin typeface="Times New Roman" pitchFamily="18" charset="0"/>
            <a:cs typeface="Times New Roman" pitchFamily="18" charset="0"/>
          </a:endParaRPr>
        </a:p>
      </dgm:t>
    </dgm:pt>
    <dgm:pt modelId="{38EEC5DC-A532-46C2-8C4D-8EB0952ABC6D}" type="sibTrans" cxnId="{D274C0E4-9642-4CA8-A24C-3F03FDDE81A7}">
      <dgm:prSet/>
      <dgm:spPr/>
      <dgm:t>
        <a:bodyPr/>
        <a:lstStyle/>
        <a:p>
          <a:endParaRPr lang="zh-CN" altLang="en-US">
            <a:latin typeface="Times New Roman" pitchFamily="18" charset="0"/>
            <a:cs typeface="Times New Roman" pitchFamily="18" charset="0"/>
          </a:endParaRPr>
        </a:p>
      </dgm:t>
    </dgm:pt>
    <dgm:pt modelId="{9028F531-6C6D-4B83-9139-917CBF662875}">
      <dgm:prSet phldrT="[文本]" custT="1"/>
      <dgm:spPr/>
      <dgm:t>
        <a:bodyPr/>
        <a:lstStyle/>
        <a:p>
          <a:r>
            <a:rPr lang="en-US" altLang="zh-CN" sz="2000" dirty="0" smtClean="0">
              <a:latin typeface="Times New Roman" pitchFamily="18" charset="0"/>
              <a:cs typeface="Times New Roman" pitchFamily="18" charset="0"/>
            </a:rPr>
            <a:t>CPU OCL</a:t>
          </a:r>
          <a:r>
            <a:rPr lang="zh-CN" altLang="en-US" sz="2000" dirty="0" smtClean="0">
              <a:latin typeface="Times New Roman" pitchFamily="18" charset="0"/>
              <a:cs typeface="Times New Roman" pitchFamily="18" charset="0"/>
            </a:rPr>
            <a:t>加速比</a:t>
          </a:r>
          <a:endParaRPr lang="en-US" altLang="zh-CN" sz="2000" dirty="0" smtClean="0">
            <a:latin typeface="Times New Roman" pitchFamily="18" charset="0"/>
            <a:cs typeface="Times New Roman" pitchFamily="18" charset="0"/>
          </a:endParaRPr>
        </a:p>
        <a:p>
          <a:r>
            <a:rPr lang="en-US" altLang="zh-CN" sz="1800" dirty="0" err="1" smtClean="0">
              <a:latin typeface="Times New Roman" pitchFamily="18" charset="0"/>
              <a:cs typeface="Times New Roman" pitchFamily="18" charset="0"/>
            </a:rPr>
            <a:t>vs</a:t>
          </a:r>
          <a:r>
            <a:rPr lang="en-US" altLang="zh-CN" sz="1800" dirty="0" smtClean="0">
              <a:latin typeface="Times New Roman" pitchFamily="18" charset="0"/>
              <a:cs typeface="Times New Roman" pitchFamily="18" charset="0"/>
            </a:rPr>
            <a:t> CPU serial: 3.9  </a:t>
          </a:r>
        </a:p>
        <a:p>
          <a:r>
            <a:rPr lang="en-US" altLang="zh-CN" sz="1800" dirty="0" err="1" smtClean="0">
              <a:latin typeface="Times New Roman" pitchFamily="18" charset="0"/>
              <a:cs typeface="Times New Roman" pitchFamily="18" charset="0"/>
            </a:rPr>
            <a:t>vs</a:t>
          </a:r>
          <a:r>
            <a:rPr lang="en-US" altLang="zh-CN" sz="1800" dirty="0" smtClean="0">
              <a:latin typeface="Times New Roman" pitchFamily="18" charset="0"/>
              <a:cs typeface="Times New Roman" pitchFamily="18" charset="0"/>
            </a:rPr>
            <a:t> CPU SSE:   1.5</a:t>
          </a:r>
          <a:endParaRPr lang="zh-CN" altLang="en-US" sz="1800" dirty="0">
            <a:latin typeface="Times New Roman" pitchFamily="18" charset="0"/>
            <a:cs typeface="Times New Roman" pitchFamily="18" charset="0"/>
          </a:endParaRPr>
        </a:p>
      </dgm:t>
    </dgm:pt>
    <dgm:pt modelId="{62A4AD9A-63C8-40E8-A107-FE28E09CFED9}" type="parTrans" cxnId="{1F11359D-8516-4E46-89D1-304919A44A4D}">
      <dgm:prSet/>
      <dgm:spPr/>
      <dgm:t>
        <a:bodyPr/>
        <a:lstStyle/>
        <a:p>
          <a:endParaRPr lang="zh-CN" altLang="en-US">
            <a:latin typeface="Times New Roman" pitchFamily="18" charset="0"/>
            <a:cs typeface="Times New Roman" pitchFamily="18" charset="0"/>
          </a:endParaRPr>
        </a:p>
      </dgm:t>
    </dgm:pt>
    <dgm:pt modelId="{FEB30F2E-5CF4-407A-B0C5-001D8D53A949}" type="sibTrans" cxnId="{1F11359D-8516-4E46-89D1-304919A44A4D}">
      <dgm:prSet/>
      <dgm:spPr/>
      <dgm:t>
        <a:bodyPr/>
        <a:lstStyle/>
        <a:p>
          <a:endParaRPr lang="zh-CN" altLang="en-US">
            <a:latin typeface="Times New Roman" pitchFamily="18" charset="0"/>
            <a:cs typeface="Times New Roman" pitchFamily="18" charset="0"/>
          </a:endParaRPr>
        </a:p>
      </dgm:t>
    </dgm:pt>
    <dgm:pt modelId="{37549DA5-F63D-4DEF-B913-A8BA495C7CCF}">
      <dgm:prSet phldrT="[文本]"/>
      <dgm:spPr/>
      <dgm:t>
        <a:bodyPr/>
        <a:lstStyle/>
        <a:p>
          <a:r>
            <a:rPr lang="zh-CN" b="0" dirty="0" smtClean="0">
              <a:effectLst>
                <a:outerShdw blurRad="38100" dist="38100" dir="2700000" algn="tl">
                  <a:srgbClr val="000000">
                    <a:alpha val="43137"/>
                  </a:srgbClr>
                </a:outerShdw>
              </a:effectLst>
              <a:latin typeface="Times New Roman" pitchFamily="18" charset="0"/>
              <a:cs typeface="Times New Roman" pitchFamily="18" charset="0"/>
            </a:rPr>
            <a:t>喷泉粒子</a:t>
          </a:r>
          <a:r>
            <a:rPr lang="en-US" b="0" dirty="0" err="1" smtClean="0">
              <a:effectLst>
                <a:outerShdw blurRad="38100" dist="38100" dir="2700000" algn="tl">
                  <a:srgbClr val="000000">
                    <a:alpha val="43137"/>
                  </a:srgbClr>
                </a:outerShdw>
              </a:effectLst>
              <a:latin typeface="Times New Roman" pitchFamily="18" charset="0"/>
              <a:cs typeface="Times New Roman" pitchFamily="18" charset="0"/>
            </a:rPr>
            <a:t>OpenCL</a:t>
          </a:r>
          <a:endParaRPr lang="zh-CN" altLang="en-US" b="0" dirty="0">
            <a:effectLst>
              <a:outerShdw blurRad="38100" dist="38100" dir="2700000" algn="tl">
                <a:srgbClr val="000000">
                  <a:alpha val="43137"/>
                </a:srgbClr>
              </a:outerShdw>
            </a:effectLst>
            <a:latin typeface="Times New Roman" pitchFamily="18" charset="0"/>
            <a:cs typeface="Times New Roman" pitchFamily="18" charset="0"/>
          </a:endParaRPr>
        </a:p>
      </dgm:t>
    </dgm:pt>
    <dgm:pt modelId="{13A60603-CDE7-4620-A90F-4B7045664243}" type="parTrans" cxnId="{AF3DE512-5FA5-4F26-A2AD-156988308E40}">
      <dgm:prSet/>
      <dgm:spPr/>
      <dgm:t>
        <a:bodyPr/>
        <a:lstStyle/>
        <a:p>
          <a:endParaRPr lang="zh-CN" altLang="en-US">
            <a:latin typeface="Times New Roman" pitchFamily="18" charset="0"/>
            <a:cs typeface="Times New Roman" pitchFamily="18" charset="0"/>
          </a:endParaRPr>
        </a:p>
      </dgm:t>
    </dgm:pt>
    <dgm:pt modelId="{843F55A9-81A9-47E0-83E8-198DE5CBE4AF}" type="sibTrans" cxnId="{AF3DE512-5FA5-4F26-A2AD-156988308E40}">
      <dgm:prSet/>
      <dgm:spPr/>
      <dgm:t>
        <a:bodyPr/>
        <a:lstStyle/>
        <a:p>
          <a:endParaRPr lang="zh-CN" altLang="en-US">
            <a:latin typeface="Times New Roman" pitchFamily="18" charset="0"/>
            <a:cs typeface="Times New Roman" pitchFamily="18" charset="0"/>
          </a:endParaRPr>
        </a:p>
      </dgm:t>
    </dgm:pt>
    <dgm:pt modelId="{7044922F-5F1E-4BBA-B7FC-ED0A1F6C1D0F}">
      <dgm:prSet phldrT="[文本]"/>
      <dgm:spPr/>
      <dgm:t>
        <a:bodyPr/>
        <a:lstStyle/>
        <a:p>
          <a:r>
            <a:rPr lang="en-US" dirty="0" smtClean="0">
              <a:latin typeface="Times New Roman" pitchFamily="18" charset="0"/>
              <a:cs typeface="Times New Roman" pitchFamily="18" charset="0"/>
            </a:rPr>
            <a:t>CUDA</a:t>
          </a:r>
          <a:r>
            <a:rPr lang="zh-CN" dirty="0" smtClean="0">
              <a:latin typeface="Times New Roman" pitchFamily="18" charset="0"/>
              <a:cs typeface="Times New Roman" pitchFamily="18" charset="0"/>
            </a:rPr>
            <a:t>移植到</a:t>
          </a:r>
          <a:r>
            <a:rPr lang="en-US" dirty="0" err="1" smtClean="0">
              <a:latin typeface="Times New Roman" pitchFamily="18" charset="0"/>
              <a:cs typeface="Times New Roman" pitchFamily="18" charset="0"/>
            </a:rPr>
            <a:t>OpenCL</a:t>
          </a:r>
          <a:endParaRPr lang="zh-CN" altLang="en-US" dirty="0">
            <a:latin typeface="Times New Roman" pitchFamily="18" charset="0"/>
            <a:cs typeface="Times New Roman" pitchFamily="18" charset="0"/>
          </a:endParaRPr>
        </a:p>
      </dgm:t>
    </dgm:pt>
    <dgm:pt modelId="{AD29AAC2-4038-49C5-80AB-02A854DCDAA8}" type="parTrans" cxnId="{2BABA6D8-F81C-4242-B984-1F1282E85A3A}">
      <dgm:prSet/>
      <dgm:spPr/>
      <dgm:t>
        <a:bodyPr/>
        <a:lstStyle/>
        <a:p>
          <a:endParaRPr lang="zh-CN" altLang="en-US">
            <a:latin typeface="Times New Roman" pitchFamily="18" charset="0"/>
            <a:cs typeface="Times New Roman" pitchFamily="18" charset="0"/>
          </a:endParaRPr>
        </a:p>
      </dgm:t>
    </dgm:pt>
    <dgm:pt modelId="{2B54D3FA-C6DA-465B-B3BC-E2BA547E4DA9}" type="sibTrans" cxnId="{2BABA6D8-F81C-4242-B984-1F1282E85A3A}">
      <dgm:prSet/>
      <dgm:spPr/>
      <dgm:t>
        <a:bodyPr/>
        <a:lstStyle/>
        <a:p>
          <a:endParaRPr lang="zh-CN" altLang="en-US">
            <a:latin typeface="Times New Roman" pitchFamily="18" charset="0"/>
            <a:cs typeface="Times New Roman" pitchFamily="18" charset="0"/>
          </a:endParaRPr>
        </a:p>
      </dgm:t>
    </dgm:pt>
    <dgm:pt modelId="{847894F4-06EF-4290-B255-8011ACD1ADAB}">
      <dgm:prSet phldrT="[文本]" custT="1"/>
      <dgm:spPr/>
      <dgm:t>
        <a:bodyPr/>
        <a:lstStyle/>
        <a:p>
          <a:r>
            <a:rPr lang="en-US" altLang="zh-CN" sz="2000" dirty="0" smtClean="0">
              <a:latin typeface="Times New Roman" pitchFamily="18" charset="0"/>
              <a:cs typeface="Times New Roman" pitchFamily="18" charset="0"/>
            </a:rPr>
            <a:t>OCL</a:t>
          </a:r>
          <a:r>
            <a:rPr lang="zh-CN" altLang="en-US" sz="2000" dirty="0" smtClean="0">
              <a:latin typeface="Times New Roman" pitchFamily="18" charset="0"/>
              <a:cs typeface="Times New Roman" pitchFamily="18" charset="0"/>
            </a:rPr>
            <a:t>加速比</a:t>
          </a:r>
          <a:endParaRPr lang="en-US" altLang="zh-CN" sz="2000" dirty="0" smtClean="0">
            <a:latin typeface="Times New Roman" pitchFamily="18" charset="0"/>
            <a:cs typeface="Times New Roman" pitchFamily="18" charset="0"/>
          </a:endParaRPr>
        </a:p>
        <a:p>
          <a:r>
            <a:rPr lang="en-US" altLang="zh-CN" sz="1800" dirty="0" smtClean="0">
              <a:latin typeface="Times New Roman" pitchFamily="18" charset="0"/>
              <a:cs typeface="Times New Roman" pitchFamily="18" charset="0"/>
            </a:rPr>
            <a:t>CPU </a:t>
          </a:r>
          <a:r>
            <a:rPr lang="en-US" altLang="zh-CN" sz="1800" dirty="0" err="1" smtClean="0">
              <a:latin typeface="Times New Roman" pitchFamily="18" charset="0"/>
              <a:cs typeface="Times New Roman" pitchFamily="18" charset="0"/>
            </a:rPr>
            <a:t>vs</a:t>
          </a:r>
          <a:r>
            <a:rPr lang="en-US" altLang="zh-CN" sz="1800" dirty="0" smtClean="0">
              <a:latin typeface="Times New Roman" pitchFamily="18" charset="0"/>
              <a:cs typeface="Times New Roman" pitchFamily="18" charset="0"/>
            </a:rPr>
            <a:t> serial:  3.4  </a:t>
          </a:r>
        </a:p>
        <a:p>
          <a:r>
            <a:rPr lang="en-US" altLang="zh-CN" sz="1800" dirty="0" smtClean="0">
              <a:latin typeface="Times New Roman" pitchFamily="18" charset="0"/>
              <a:cs typeface="Times New Roman" pitchFamily="18" charset="0"/>
            </a:rPr>
            <a:t>GPU </a:t>
          </a:r>
          <a:r>
            <a:rPr lang="en-US" altLang="zh-CN" sz="1800" dirty="0" err="1" smtClean="0">
              <a:latin typeface="Times New Roman" pitchFamily="18" charset="0"/>
              <a:cs typeface="Times New Roman" pitchFamily="18" charset="0"/>
            </a:rPr>
            <a:t>vs</a:t>
          </a:r>
          <a:r>
            <a:rPr lang="en-US" altLang="zh-CN" sz="1800" dirty="0" smtClean="0">
              <a:latin typeface="Times New Roman" pitchFamily="18" charset="0"/>
              <a:cs typeface="Times New Roman" pitchFamily="18" charset="0"/>
            </a:rPr>
            <a:t> serial:  65</a:t>
          </a:r>
          <a:endParaRPr lang="zh-CN" altLang="en-US" sz="1800" dirty="0">
            <a:latin typeface="Times New Roman" pitchFamily="18" charset="0"/>
            <a:cs typeface="Times New Roman" pitchFamily="18" charset="0"/>
          </a:endParaRPr>
        </a:p>
      </dgm:t>
    </dgm:pt>
    <dgm:pt modelId="{36C4BD03-3E8B-41E3-8B35-988E84056D32}" type="parTrans" cxnId="{FAFEE28A-A3EE-4C70-BCC1-E3B957BF7AE8}">
      <dgm:prSet/>
      <dgm:spPr/>
      <dgm:t>
        <a:bodyPr/>
        <a:lstStyle/>
        <a:p>
          <a:endParaRPr lang="zh-CN" altLang="en-US">
            <a:latin typeface="Times New Roman" pitchFamily="18" charset="0"/>
            <a:cs typeface="Times New Roman" pitchFamily="18" charset="0"/>
          </a:endParaRPr>
        </a:p>
      </dgm:t>
    </dgm:pt>
    <dgm:pt modelId="{61A53972-BBC5-4A6E-A779-1583BCE1D084}" type="sibTrans" cxnId="{FAFEE28A-A3EE-4C70-BCC1-E3B957BF7AE8}">
      <dgm:prSet/>
      <dgm:spPr/>
      <dgm:t>
        <a:bodyPr/>
        <a:lstStyle/>
        <a:p>
          <a:endParaRPr lang="zh-CN" altLang="en-US">
            <a:latin typeface="Times New Roman" pitchFamily="18" charset="0"/>
            <a:cs typeface="Times New Roman" pitchFamily="18" charset="0"/>
          </a:endParaRPr>
        </a:p>
      </dgm:t>
    </dgm:pt>
    <dgm:pt modelId="{1E7D7782-89EA-41DE-B125-186A2BD4FFBA}" type="pres">
      <dgm:prSet presAssocID="{7DB3323F-9542-499B-A55E-E2001E855307}" presName="theList" presStyleCnt="0">
        <dgm:presLayoutVars>
          <dgm:dir/>
          <dgm:animLvl val="lvl"/>
          <dgm:resizeHandles val="exact"/>
        </dgm:presLayoutVars>
      </dgm:prSet>
      <dgm:spPr/>
      <dgm:t>
        <a:bodyPr/>
        <a:lstStyle/>
        <a:p>
          <a:endParaRPr lang="zh-CN" altLang="en-US"/>
        </a:p>
      </dgm:t>
    </dgm:pt>
    <dgm:pt modelId="{F4182230-22DD-48C4-9C6A-BE45AB10E3A2}" type="pres">
      <dgm:prSet presAssocID="{2D0423BF-A319-4CB5-AA08-6411CF0BF492}" presName="compNode" presStyleCnt="0"/>
      <dgm:spPr/>
    </dgm:pt>
    <dgm:pt modelId="{8E074037-D9B9-4AC3-881C-40FCBCFA4881}" type="pres">
      <dgm:prSet presAssocID="{2D0423BF-A319-4CB5-AA08-6411CF0BF492}" presName="aNode" presStyleLbl="bgShp" presStyleIdx="0" presStyleCnt="3"/>
      <dgm:spPr/>
      <dgm:t>
        <a:bodyPr/>
        <a:lstStyle/>
        <a:p>
          <a:endParaRPr lang="zh-CN" altLang="en-US"/>
        </a:p>
      </dgm:t>
    </dgm:pt>
    <dgm:pt modelId="{53C2C9C7-705A-48AE-A0F7-9BD2C6004A01}" type="pres">
      <dgm:prSet presAssocID="{2D0423BF-A319-4CB5-AA08-6411CF0BF492}" presName="textNode" presStyleLbl="bgShp" presStyleIdx="0" presStyleCnt="3"/>
      <dgm:spPr/>
      <dgm:t>
        <a:bodyPr/>
        <a:lstStyle/>
        <a:p>
          <a:endParaRPr lang="zh-CN" altLang="en-US"/>
        </a:p>
      </dgm:t>
    </dgm:pt>
    <dgm:pt modelId="{E7D96EEB-F2EF-4B12-90BC-504B773FE9F9}" type="pres">
      <dgm:prSet presAssocID="{2D0423BF-A319-4CB5-AA08-6411CF0BF492}" presName="compChildNode" presStyleCnt="0"/>
      <dgm:spPr/>
    </dgm:pt>
    <dgm:pt modelId="{3864B77D-0657-465B-9715-A9874C85AE0B}" type="pres">
      <dgm:prSet presAssocID="{2D0423BF-A319-4CB5-AA08-6411CF0BF492}" presName="theInnerList" presStyleCnt="0"/>
      <dgm:spPr/>
    </dgm:pt>
    <dgm:pt modelId="{034A6110-C572-4906-B4A8-05CE4CE55811}" type="pres">
      <dgm:prSet presAssocID="{437D6C62-03C9-46E1-A17D-62C2573007F2}" presName="childNode" presStyleLbl="node1" presStyleIdx="0" presStyleCnt="6" custScaleX="107321">
        <dgm:presLayoutVars>
          <dgm:bulletEnabled val="1"/>
        </dgm:presLayoutVars>
      </dgm:prSet>
      <dgm:spPr/>
      <dgm:t>
        <a:bodyPr/>
        <a:lstStyle/>
        <a:p>
          <a:endParaRPr lang="zh-CN" altLang="en-US"/>
        </a:p>
      </dgm:t>
    </dgm:pt>
    <dgm:pt modelId="{A8A4A960-D82C-4340-AC29-5096D4DB4EAA}" type="pres">
      <dgm:prSet presAssocID="{437D6C62-03C9-46E1-A17D-62C2573007F2}" presName="aSpace2" presStyleCnt="0"/>
      <dgm:spPr/>
    </dgm:pt>
    <dgm:pt modelId="{BB84CA05-EE8C-4E19-A124-D958379733C2}" type="pres">
      <dgm:prSet presAssocID="{A4D4E055-BB62-4BC1-9A89-C5C149625A7B}" presName="childNode" presStyleLbl="node1" presStyleIdx="1" presStyleCnt="6" custScaleX="107321">
        <dgm:presLayoutVars>
          <dgm:bulletEnabled val="1"/>
        </dgm:presLayoutVars>
      </dgm:prSet>
      <dgm:spPr/>
      <dgm:t>
        <a:bodyPr/>
        <a:lstStyle/>
        <a:p>
          <a:endParaRPr lang="zh-CN" altLang="en-US"/>
        </a:p>
      </dgm:t>
    </dgm:pt>
    <dgm:pt modelId="{83797D6C-F938-45F2-9F2A-FE9138034CB7}" type="pres">
      <dgm:prSet presAssocID="{2D0423BF-A319-4CB5-AA08-6411CF0BF492}" presName="aSpace" presStyleCnt="0"/>
      <dgm:spPr/>
    </dgm:pt>
    <dgm:pt modelId="{8114FE18-238A-4E51-9055-A9FFD116BBCC}" type="pres">
      <dgm:prSet presAssocID="{AE64374B-93DE-4BB4-870C-FCDFF0257CBC}" presName="compNode" presStyleCnt="0"/>
      <dgm:spPr/>
    </dgm:pt>
    <dgm:pt modelId="{AA7D8D2D-903C-4F83-986E-2B2086A1DAE7}" type="pres">
      <dgm:prSet presAssocID="{AE64374B-93DE-4BB4-870C-FCDFF0257CBC}" presName="aNode" presStyleLbl="bgShp" presStyleIdx="1" presStyleCnt="3"/>
      <dgm:spPr/>
      <dgm:t>
        <a:bodyPr/>
        <a:lstStyle/>
        <a:p>
          <a:endParaRPr lang="zh-CN" altLang="en-US"/>
        </a:p>
      </dgm:t>
    </dgm:pt>
    <dgm:pt modelId="{5C07F894-1232-43F5-BB5D-BD9737E8CE59}" type="pres">
      <dgm:prSet presAssocID="{AE64374B-93DE-4BB4-870C-FCDFF0257CBC}" presName="textNode" presStyleLbl="bgShp" presStyleIdx="1" presStyleCnt="3"/>
      <dgm:spPr/>
      <dgm:t>
        <a:bodyPr/>
        <a:lstStyle/>
        <a:p>
          <a:endParaRPr lang="zh-CN" altLang="en-US"/>
        </a:p>
      </dgm:t>
    </dgm:pt>
    <dgm:pt modelId="{0EC3843F-857F-441F-B34D-C71909FA2DCE}" type="pres">
      <dgm:prSet presAssocID="{AE64374B-93DE-4BB4-870C-FCDFF0257CBC}" presName="compChildNode" presStyleCnt="0"/>
      <dgm:spPr/>
    </dgm:pt>
    <dgm:pt modelId="{3CB8B193-0DD6-415B-BAFB-1B006B95661C}" type="pres">
      <dgm:prSet presAssocID="{AE64374B-93DE-4BB4-870C-FCDFF0257CBC}" presName="theInnerList" presStyleCnt="0"/>
      <dgm:spPr/>
    </dgm:pt>
    <dgm:pt modelId="{F39AC467-34A8-495B-AF6E-AB9C3A830F8E}" type="pres">
      <dgm:prSet presAssocID="{C7489F18-1DBE-4B43-B02A-AD97EAB8DF32}" presName="childNode" presStyleLbl="node1" presStyleIdx="2" presStyleCnt="6">
        <dgm:presLayoutVars>
          <dgm:bulletEnabled val="1"/>
        </dgm:presLayoutVars>
      </dgm:prSet>
      <dgm:spPr/>
      <dgm:t>
        <a:bodyPr/>
        <a:lstStyle/>
        <a:p>
          <a:endParaRPr lang="zh-CN" altLang="en-US"/>
        </a:p>
      </dgm:t>
    </dgm:pt>
    <dgm:pt modelId="{26ABBE55-C41A-46D5-94C3-AFBB537B1483}" type="pres">
      <dgm:prSet presAssocID="{C7489F18-1DBE-4B43-B02A-AD97EAB8DF32}" presName="aSpace2" presStyleCnt="0"/>
      <dgm:spPr/>
    </dgm:pt>
    <dgm:pt modelId="{AFDD9124-4D7C-4EE7-B1C1-7C20ABA2D920}" type="pres">
      <dgm:prSet presAssocID="{9028F531-6C6D-4B83-9139-917CBF662875}" presName="childNode" presStyleLbl="node1" presStyleIdx="3" presStyleCnt="6">
        <dgm:presLayoutVars>
          <dgm:bulletEnabled val="1"/>
        </dgm:presLayoutVars>
      </dgm:prSet>
      <dgm:spPr/>
      <dgm:t>
        <a:bodyPr/>
        <a:lstStyle/>
        <a:p>
          <a:endParaRPr lang="zh-CN" altLang="en-US"/>
        </a:p>
      </dgm:t>
    </dgm:pt>
    <dgm:pt modelId="{16932DF4-21A9-436B-BEA4-495DA1FC9EC6}" type="pres">
      <dgm:prSet presAssocID="{AE64374B-93DE-4BB4-870C-FCDFF0257CBC}" presName="aSpace" presStyleCnt="0"/>
      <dgm:spPr/>
    </dgm:pt>
    <dgm:pt modelId="{F840E4D9-1D88-46B5-9B2C-73422CF5B400}" type="pres">
      <dgm:prSet presAssocID="{37549DA5-F63D-4DEF-B913-A8BA495C7CCF}" presName="compNode" presStyleCnt="0"/>
      <dgm:spPr/>
    </dgm:pt>
    <dgm:pt modelId="{592C66EA-1310-457A-B46D-44375D61B166}" type="pres">
      <dgm:prSet presAssocID="{37549DA5-F63D-4DEF-B913-A8BA495C7CCF}" presName="aNode" presStyleLbl="bgShp" presStyleIdx="2" presStyleCnt="3"/>
      <dgm:spPr/>
      <dgm:t>
        <a:bodyPr/>
        <a:lstStyle/>
        <a:p>
          <a:endParaRPr lang="zh-CN" altLang="en-US"/>
        </a:p>
      </dgm:t>
    </dgm:pt>
    <dgm:pt modelId="{56582FCF-C631-477E-B125-D3991C09945F}" type="pres">
      <dgm:prSet presAssocID="{37549DA5-F63D-4DEF-B913-A8BA495C7CCF}" presName="textNode" presStyleLbl="bgShp" presStyleIdx="2" presStyleCnt="3"/>
      <dgm:spPr/>
      <dgm:t>
        <a:bodyPr/>
        <a:lstStyle/>
        <a:p>
          <a:endParaRPr lang="zh-CN" altLang="en-US"/>
        </a:p>
      </dgm:t>
    </dgm:pt>
    <dgm:pt modelId="{A27D2F8F-7756-47AC-9E7C-D11C01AB62AC}" type="pres">
      <dgm:prSet presAssocID="{37549DA5-F63D-4DEF-B913-A8BA495C7CCF}" presName="compChildNode" presStyleCnt="0"/>
      <dgm:spPr/>
    </dgm:pt>
    <dgm:pt modelId="{3FD48F5F-0F59-4513-BDCD-8D8BFE4216CD}" type="pres">
      <dgm:prSet presAssocID="{37549DA5-F63D-4DEF-B913-A8BA495C7CCF}" presName="theInnerList" presStyleCnt="0"/>
      <dgm:spPr/>
    </dgm:pt>
    <dgm:pt modelId="{7F5C7DBA-70CB-466D-8E2D-0C0F39420831}" type="pres">
      <dgm:prSet presAssocID="{7044922F-5F1E-4BBA-B7FC-ED0A1F6C1D0F}" presName="childNode" presStyleLbl="node1" presStyleIdx="4" presStyleCnt="6" custScaleX="107321">
        <dgm:presLayoutVars>
          <dgm:bulletEnabled val="1"/>
        </dgm:presLayoutVars>
      </dgm:prSet>
      <dgm:spPr/>
      <dgm:t>
        <a:bodyPr/>
        <a:lstStyle/>
        <a:p>
          <a:endParaRPr lang="zh-CN" altLang="en-US"/>
        </a:p>
      </dgm:t>
    </dgm:pt>
    <dgm:pt modelId="{B19196F2-23D5-43AB-AE98-5182B04991CD}" type="pres">
      <dgm:prSet presAssocID="{7044922F-5F1E-4BBA-B7FC-ED0A1F6C1D0F}" presName="aSpace2" presStyleCnt="0"/>
      <dgm:spPr/>
    </dgm:pt>
    <dgm:pt modelId="{BC9EF3B7-BC9A-4C7A-9A52-64A11748BC55}" type="pres">
      <dgm:prSet presAssocID="{847894F4-06EF-4290-B255-8011ACD1ADAB}" presName="childNode" presStyleLbl="node1" presStyleIdx="5" presStyleCnt="6" custScaleX="107321">
        <dgm:presLayoutVars>
          <dgm:bulletEnabled val="1"/>
        </dgm:presLayoutVars>
      </dgm:prSet>
      <dgm:spPr/>
      <dgm:t>
        <a:bodyPr/>
        <a:lstStyle/>
        <a:p>
          <a:endParaRPr lang="zh-CN" altLang="en-US"/>
        </a:p>
      </dgm:t>
    </dgm:pt>
  </dgm:ptLst>
  <dgm:cxnLst>
    <dgm:cxn modelId="{8135BA7D-D508-4FDF-9FA8-5C59DE3AEA36}" srcId="{2D0423BF-A319-4CB5-AA08-6411CF0BF492}" destId="{437D6C62-03C9-46E1-A17D-62C2573007F2}" srcOrd="0" destOrd="0" parTransId="{4643066A-72CE-4C93-A910-7440EDA9DC45}" sibTransId="{3D7A5C11-A022-4DF8-B3A4-EB0973A185A5}"/>
    <dgm:cxn modelId="{B1D2ABD8-F339-426F-9EDE-4505DAC201D5}" type="presOf" srcId="{7044922F-5F1E-4BBA-B7FC-ED0A1F6C1D0F}" destId="{7F5C7DBA-70CB-466D-8E2D-0C0F39420831}" srcOrd="0" destOrd="0" presId="urn:microsoft.com/office/officeart/2005/8/layout/lProcess2"/>
    <dgm:cxn modelId="{F11C55BF-3F10-4C85-9B2D-592B33DBB65F}" srcId="{2D0423BF-A319-4CB5-AA08-6411CF0BF492}" destId="{A4D4E055-BB62-4BC1-9A89-C5C149625A7B}" srcOrd="1" destOrd="0" parTransId="{86AF4551-3404-4CA8-BC3C-DBC01B06950F}" sibTransId="{010057D1-8227-4898-AF26-6D697C47CAA0}"/>
    <dgm:cxn modelId="{4AA792EB-6321-4325-B0FA-3D5F90932B14}" srcId="{7DB3323F-9542-499B-A55E-E2001E855307}" destId="{2D0423BF-A319-4CB5-AA08-6411CF0BF492}" srcOrd="0" destOrd="0" parTransId="{F5E5D68C-E736-4393-BE49-22F0CEDAE0CD}" sibTransId="{D3F2B4AB-D3E3-4522-A828-7F50AD2EBCF1}"/>
    <dgm:cxn modelId="{B8721945-634B-4CE0-B354-E0143BBE9D23}" type="presOf" srcId="{847894F4-06EF-4290-B255-8011ACD1ADAB}" destId="{BC9EF3B7-BC9A-4C7A-9A52-64A11748BC55}" srcOrd="0" destOrd="0" presId="urn:microsoft.com/office/officeart/2005/8/layout/lProcess2"/>
    <dgm:cxn modelId="{1F11359D-8516-4E46-89D1-304919A44A4D}" srcId="{AE64374B-93DE-4BB4-870C-FCDFF0257CBC}" destId="{9028F531-6C6D-4B83-9139-917CBF662875}" srcOrd="1" destOrd="0" parTransId="{62A4AD9A-63C8-40E8-A107-FE28E09CFED9}" sibTransId="{FEB30F2E-5CF4-407A-B0C5-001D8D53A949}"/>
    <dgm:cxn modelId="{4714C293-AA7A-4A34-A07E-A38E03BED896}" type="presOf" srcId="{C7489F18-1DBE-4B43-B02A-AD97EAB8DF32}" destId="{F39AC467-34A8-495B-AF6E-AB9C3A830F8E}" srcOrd="0" destOrd="0" presId="urn:microsoft.com/office/officeart/2005/8/layout/lProcess2"/>
    <dgm:cxn modelId="{0A7184FA-8225-4212-9198-7EA0A1118A8C}" type="presOf" srcId="{37549DA5-F63D-4DEF-B913-A8BA495C7CCF}" destId="{56582FCF-C631-477E-B125-D3991C09945F}" srcOrd="1" destOrd="0" presId="urn:microsoft.com/office/officeart/2005/8/layout/lProcess2"/>
    <dgm:cxn modelId="{6372F01C-0C5B-489B-8FB6-ED97D7E507DC}" type="presOf" srcId="{AE64374B-93DE-4BB4-870C-FCDFF0257CBC}" destId="{5C07F894-1232-43F5-BB5D-BD9737E8CE59}" srcOrd="1" destOrd="0" presId="urn:microsoft.com/office/officeart/2005/8/layout/lProcess2"/>
    <dgm:cxn modelId="{55AC4898-1C20-46BF-B677-4E43A3FBF129}" type="presOf" srcId="{AE64374B-93DE-4BB4-870C-FCDFF0257CBC}" destId="{AA7D8D2D-903C-4F83-986E-2B2086A1DAE7}" srcOrd="0" destOrd="0" presId="urn:microsoft.com/office/officeart/2005/8/layout/lProcess2"/>
    <dgm:cxn modelId="{AF3DE512-5FA5-4F26-A2AD-156988308E40}" srcId="{7DB3323F-9542-499B-A55E-E2001E855307}" destId="{37549DA5-F63D-4DEF-B913-A8BA495C7CCF}" srcOrd="2" destOrd="0" parTransId="{13A60603-CDE7-4620-A90F-4B7045664243}" sibTransId="{843F55A9-81A9-47E0-83E8-198DE5CBE4AF}"/>
    <dgm:cxn modelId="{D7293B2E-7AA7-4126-B4C5-2AF2BA9ED212}" type="presOf" srcId="{9028F531-6C6D-4B83-9139-917CBF662875}" destId="{AFDD9124-4D7C-4EE7-B1C1-7C20ABA2D920}" srcOrd="0" destOrd="0" presId="urn:microsoft.com/office/officeart/2005/8/layout/lProcess2"/>
    <dgm:cxn modelId="{FAFEE28A-A3EE-4C70-BCC1-E3B957BF7AE8}" srcId="{37549DA5-F63D-4DEF-B913-A8BA495C7CCF}" destId="{847894F4-06EF-4290-B255-8011ACD1ADAB}" srcOrd="1" destOrd="0" parTransId="{36C4BD03-3E8B-41E3-8B35-988E84056D32}" sibTransId="{61A53972-BBC5-4A6E-A779-1583BCE1D084}"/>
    <dgm:cxn modelId="{6C460455-9D67-4E05-A0DC-3E7DF4CA81FB}" type="presOf" srcId="{2D0423BF-A319-4CB5-AA08-6411CF0BF492}" destId="{8E074037-D9B9-4AC3-881C-40FCBCFA4881}" srcOrd="0" destOrd="0" presId="urn:microsoft.com/office/officeart/2005/8/layout/lProcess2"/>
    <dgm:cxn modelId="{0EBB1D89-BE28-4FF8-83C3-B86DA48128B9}" type="presOf" srcId="{437D6C62-03C9-46E1-A17D-62C2573007F2}" destId="{034A6110-C572-4906-B4A8-05CE4CE55811}" srcOrd="0" destOrd="0" presId="urn:microsoft.com/office/officeart/2005/8/layout/lProcess2"/>
    <dgm:cxn modelId="{F2DFE812-D142-4020-9607-BA27550ED71C}" type="presOf" srcId="{2D0423BF-A319-4CB5-AA08-6411CF0BF492}" destId="{53C2C9C7-705A-48AE-A0F7-9BD2C6004A01}" srcOrd="1" destOrd="0" presId="urn:microsoft.com/office/officeart/2005/8/layout/lProcess2"/>
    <dgm:cxn modelId="{9F7D6FB1-D51D-4CE5-A56D-A01315C67941}" srcId="{7DB3323F-9542-499B-A55E-E2001E855307}" destId="{AE64374B-93DE-4BB4-870C-FCDFF0257CBC}" srcOrd="1" destOrd="0" parTransId="{1519B2B9-20D7-4C1A-ABB4-CE824E9D8F45}" sibTransId="{78E5D140-4928-4710-AC7F-FF58AD17C1CC}"/>
    <dgm:cxn modelId="{323E126D-9857-4F54-BCEF-CE165B952567}" type="presOf" srcId="{7DB3323F-9542-499B-A55E-E2001E855307}" destId="{1E7D7782-89EA-41DE-B125-186A2BD4FFBA}" srcOrd="0" destOrd="0" presId="urn:microsoft.com/office/officeart/2005/8/layout/lProcess2"/>
    <dgm:cxn modelId="{2BABA6D8-F81C-4242-B984-1F1282E85A3A}" srcId="{37549DA5-F63D-4DEF-B913-A8BA495C7CCF}" destId="{7044922F-5F1E-4BBA-B7FC-ED0A1F6C1D0F}" srcOrd="0" destOrd="0" parTransId="{AD29AAC2-4038-49C5-80AB-02A854DCDAA8}" sibTransId="{2B54D3FA-C6DA-465B-B3BC-E2BA547E4DA9}"/>
    <dgm:cxn modelId="{D274C0E4-9642-4CA8-A24C-3F03FDDE81A7}" srcId="{AE64374B-93DE-4BB4-870C-FCDFF0257CBC}" destId="{C7489F18-1DBE-4B43-B02A-AD97EAB8DF32}" srcOrd="0" destOrd="0" parTransId="{EB00C8A4-DEE0-4736-AB85-46685A8A60F4}" sibTransId="{38EEC5DC-A532-46C2-8C4D-8EB0952ABC6D}"/>
    <dgm:cxn modelId="{367C79A5-395F-422E-9607-4C325B43A9C6}" type="presOf" srcId="{A4D4E055-BB62-4BC1-9A89-C5C149625A7B}" destId="{BB84CA05-EE8C-4E19-A124-D958379733C2}" srcOrd="0" destOrd="0" presId="urn:microsoft.com/office/officeart/2005/8/layout/lProcess2"/>
    <dgm:cxn modelId="{46D241FD-3AA4-410D-B0FE-88F2FA72BBBD}" type="presOf" srcId="{37549DA5-F63D-4DEF-B913-A8BA495C7CCF}" destId="{592C66EA-1310-457A-B46D-44375D61B166}" srcOrd="0" destOrd="0" presId="urn:microsoft.com/office/officeart/2005/8/layout/lProcess2"/>
    <dgm:cxn modelId="{8D363591-1035-464C-929F-D432329000A5}" type="presParOf" srcId="{1E7D7782-89EA-41DE-B125-186A2BD4FFBA}" destId="{F4182230-22DD-48C4-9C6A-BE45AB10E3A2}" srcOrd="0" destOrd="0" presId="urn:microsoft.com/office/officeart/2005/8/layout/lProcess2"/>
    <dgm:cxn modelId="{CC622028-B4AA-45C9-BFAC-C5BBD946F3AB}" type="presParOf" srcId="{F4182230-22DD-48C4-9C6A-BE45AB10E3A2}" destId="{8E074037-D9B9-4AC3-881C-40FCBCFA4881}" srcOrd="0" destOrd="0" presId="urn:microsoft.com/office/officeart/2005/8/layout/lProcess2"/>
    <dgm:cxn modelId="{BFBA37C6-11D8-472D-91C1-D2780507398A}" type="presParOf" srcId="{F4182230-22DD-48C4-9C6A-BE45AB10E3A2}" destId="{53C2C9C7-705A-48AE-A0F7-9BD2C6004A01}" srcOrd="1" destOrd="0" presId="urn:microsoft.com/office/officeart/2005/8/layout/lProcess2"/>
    <dgm:cxn modelId="{C62A4328-E6D3-453C-B5E8-800E3D76AB3C}" type="presParOf" srcId="{F4182230-22DD-48C4-9C6A-BE45AB10E3A2}" destId="{E7D96EEB-F2EF-4B12-90BC-504B773FE9F9}" srcOrd="2" destOrd="0" presId="urn:microsoft.com/office/officeart/2005/8/layout/lProcess2"/>
    <dgm:cxn modelId="{756019E9-F6DC-42A4-B3A9-12F83E387C5C}" type="presParOf" srcId="{E7D96EEB-F2EF-4B12-90BC-504B773FE9F9}" destId="{3864B77D-0657-465B-9715-A9874C85AE0B}" srcOrd="0" destOrd="0" presId="urn:microsoft.com/office/officeart/2005/8/layout/lProcess2"/>
    <dgm:cxn modelId="{E95374E2-D772-4B94-9ACC-C3A2108A0D4C}" type="presParOf" srcId="{3864B77D-0657-465B-9715-A9874C85AE0B}" destId="{034A6110-C572-4906-B4A8-05CE4CE55811}" srcOrd="0" destOrd="0" presId="urn:microsoft.com/office/officeart/2005/8/layout/lProcess2"/>
    <dgm:cxn modelId="{FC80CD0A-D4EA-4B71-85E4-FAF454C99989}" type="presParOf" srcId="{3864B77D-0657-465B-9715-A9874C85AE0B}" destId="{A8A4A960-D82C-4340-AC29-5096D4DB4EAA}" srcOrd="1" destOrd="0" presId="urn:microsoft.com/office/officeart/2005/8/layout/lProcess2"/>
    <dgm:cxn modelId="{578CA0B4-623D-49F0-9379-5D853EB6863D}" type="presParOf" srcId="{3864B77D-0657-465B-9715-A9874C85AE0B}" destId="{BB84CA05-EE8C-4E19-A124-D958379733C2}" srcOrd="2" destOrd="0" presId="urn:microsoft.com/office/officeart/2005/8/layout/lProcess2"/>
    <dgm:cxn modelId="{44B5C071-0C63-43E3-BF88-B17D761D9C62}" type="presParOf" srcId="{1E7D7782-89EA-41DE-B125-186A2BD4FFBA}" destId="{83797D6C-F938-45F2-9F2A-FE9138034CB7}" srcOrd="1" destOrd="0" presId="urn:microsoft.com/office/officeart/2005/8/layout/lProcess2"/>
    <dgm:cxn modelId="{5A227C2A-0D18-4F71-96A6-971072AC4C49}" type="presParOf" srcId="{1E7D7782-89EA-41DE-B125-186A2BD4FFBA}" destId="{8114FE18-238A-4E51-9055-A9FFD116BBCC}" srcOrd="2" destOrd="0" presId="urn:microsoft.com/office/officeart/2005/8/layout/lProcess2"/>
    <dgm:cxn modelId="{FE3040F3-2C7E-440F-8B44-EC411E6E5A26}" type="presParOf" srcId="{8114FE18-238A-4E51-9055-A9FFD116BBCC}" destId="{AA7D8D2D-903C-4F83-986E-2B2086A1DAE7}" srcOrd="0" destOrd="0" presId="urn:microsoft.com/office/officeart/2005/8/layout/lProcess2"/>
    <dgm:cxn modelId="{BF01C87C-1CB5-418B-B9BB-59B97DAB4FFE}" type="presParOf" srcId="{8114FE18-238A-4E51-9055-A9FFD116BBCC}" destId="{5C07F894-1232-43F5-BB5D-BD9737E8CE59}" srcOrd="1" destOrd="0" presId="urn:microsoft.com/office/officeart/2005/8/layout/lProcess2"/>
    <dgm:cxn modelId="{043560AE-3D99-47AF-B3D6-A2F1A1A225F3}" type="presParOf" srcId="{8114FE18-238A-4E51-9055-A9FFD116BBCC}" destId="{0EC3843F-857F-441F-B34D-C71909FA2DCE}" srcOrd="2" destOrd="0" presId="urn:microsoft.com/office/officeart/2005/8/layout/lProcess2"/>
    <dgm:cxn modelId="{4B1CC0F3-74D0-4E06-B0B9-723958444603}" type="presParOf" srcId="{0EC3843F-857F-441F-B34D-C71909FA2DCE}" destId="{3CB8B193-0DD6-415B-BAFB-1B006B95661C}" srcOrd="0" destOrd="0" presId="urn:microsoft.com/office/officeart/2005/8/layout/lProcess2"/>
    <dgm:cxn modelId="{DCA7DCCA-46C5-4E6B-AF7F-8DAAE7B89A1C}" type="presParOf" srcId="{3CB8B193-0DD6-415B-BAFB-1B006B95661C}" destId="{F39AC467-34A8-495B-AF6E-AB9C3A830F8E}" srcOrd="0" destOrd="0" presId="urn:microsoft.com/office/officeart/2005/8/layout/lProcess2"/>
    <dgm:cxn modelId="{1A07DA36-372A-40FD-B498-400E595CFD94}" type="presParOf" srcId="{3CB8B193-0DD6-415B-BAFB-1B006B95661C}" destId="{26ABBE55-C41A-46D5-94C3-AFBB537B1483}" srcOrd="1" destOrd="0" presId="urn:microsoft.com/office/officeart/2005/8/layout/lProcess2"/>
    <dgm:cxn modelId="{55A42EB4-5DA9-48BD-A8BD-7A5F2E8C4173}" type="presParOf" srcId="{3CB8B193-0DD6-415B-BAFB-1B006B95661C}" destId="{AFDD9124-4D7C-4EE7-B1C1-7C20ABA2D920}" srcOrd="2" destOrd="0" presId="urn:microsoft.com/office/officeart/2005/8/layout/lProcess2"/>
    <dgm:cxn modelId="{6346C0A8-7F9D-4ADB-9A4B-F0B0D51DD705}" type="presParOf" srcId="{1E7D7782-89EA-41DE-B125-186A2BD4FFBA}" destId="{16932DF4-21A9-436B-BEA4-495DA1FC9EC6}" srcOrd="3" destOrd="0" presId="urn:microsoft.com/office/officeart/2005/8/layout/lProcess2"/>
    <dgm:cxn modelId="{FB1BBCC0-FBDF-4F12-B9AF-7B1E9CA55237}" type="presParOf" srcId="{1E7D7782-89EA-41DE-B125-186A2BD4FFBA}" destId="{F840E4D9-1D88-46B5-9B2C-73422CF5B400}" srcOrd="4" destOrd="0" presId="urn:microsoft.com/office/officeart/2005/8/layout/lProcess2"/>
    <dgm:cxn modelId="{B4F05000-16BF-4569-A243-95E22BE8FA61}" type="presParOf" srcId="{F840E4D9-1D88-46B5-9B2C-73422CF5B400}" destId="{592C66EA-1310-457A-B46D-44375D61B166}" srcOrd="0" destOrd="0" presId="urn:microsoft.com/office/officeart/2005/8/layout/lProcess2"/>
    <dgm:cxn modelId="{D2EBBC5C-7BA9-487F-91D0-D7415CBB4E16}" type="presParOf" srcId="{F840E4D9-1D88-46B5-9B2C-73422CF5B400}" destId="{56582FCF-C631-477E-B125-D3991C09945F}" srcOrd="1" destOrd="0" presId="urn:microsoft.com/office/officeart/2005/8/layout/lProcess2"/>
    <dgm:cxn modelId="{A56C0E59-FC3B-491A-9E02-6DD7A8F7B39D}" type="presParOf" srcId="{F840E4D9-1D88-46B5-9B2C-73422CF5B400}" destId="{A27D2F8F-7756-47AC-9E7C-D11C01AB62AC}" srcOrd="2" destOrd="0" presId="urn:microsoft.com/office/officeart/2005/8/layout/lProcess2"/>
    <dgm:cxn modelId="{3D57A227-69E5-4313-A34F-4FB03B2E2CB2}" type="presParOf" srcId="{A27D2F8F-7756-47AC-9E7C-D11C01AB62AC}" destId="{3FD48F5F-0F59-4513-BDCD-8D8BFE4216CD}" srcOrd="0" destOrd="0" presId="urn:microsoft.com/office/officeart/2005/8/layout/lProcess2"/>
    <dgm:cxn modelId="{6012260F-14CD-4DBC-9FE6-3EB2F8BE3244}" type="presParOf" srcId="{3FD48F5F-0F59-4513-BDCD-8D8BFE4216CD}" destId="{7F5C7DBA-70CB-466D-8E2D-0C0F39420831}" srcOrd="0" destOrd="0" presId="urn:microsoft.com/office/officeart/2005/8/layout/lProcess2"/>
    <dgm:cxn modelId="{716CA0A6-20E4-4824-9D34-51429CB4E92E}" type="presParOf" srcId="{3FD48F5F-0F59-4513-BDCD-8D8BFE4216CD}" destId="{B19196F2-23D5-43AB-AE98-5182B04991CD}" srcOrd="1" destOrd="0" presId="urn:microsoft.com/office/officeart/2005/8/layout/lProcess2"/>
    <dgm:cxn modelId="{18342C57-C0E7-4C50-8DDD-335DA981612B}" type="presParOf" srcId="{3FD48F5F-0F59-4513-BDCD-8D8BFE4216CD}" destId="{BC9EF3B7-BC9A-4C7A-9A52-64A11748BC55}"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30AB9F-48A3-475E-86BF-5FFB09094E99}"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zh-CN" altLang="en-US"/>
        </a:p>
      </dgm:t>
    </dgm:pt>
    <dgm:pt modelId="{DC66CABA-C0EB-4F2D-91C0-250831D46F95}">
      <dgm:prSet phldrT="[文本]"/>
      <dgm:spPr/>
      <dgm:t>
        <a:bodyPr/>
        <a:lstStyle/>
        <a:p>
          <a:r>
            <a:rPr lang="en-US" altLang="zh-CN" dirty="0" smtClean="0"/>
            <a:t>CPU</a:t>
          </a:r>
          <a:endParaRPr lang="zh-CN" altLang="en-US" dirty="0"/>
        </a:p>
      </dgm:t>
    </dgm:pt>
    <dgm:pt modelId="{5072429F-89DB-4F55-A862-E8B86C5BAA05}" type="parTrans" cxnId="{6D38E4FB-BE7F-496F-804E-871DE3270F96}">
      <dgm:prSet/>
      <dgm:spPr/>
      <dgm:t>
        <a:bodyPr/>
        <a:lstStyle/>
        <a:p>
          <a:endParaRPr lang="zh-CN" altLang="en-US"/>
        </a:p>
      </dgm:t>
    </dgm:pt>
    <dgm:pt modelId="{5DEC40F7-AFF4-4AB0-AF6F-FE165D64C93E}" type="sibTrans" cxnId="{6D38E4FB-BE7F-496F-804E-871DE3270F96}">
      <dgm:prSet/>
      <dgm:spPr/>
      <dgm:t>
        <a:bodyPr/>
        <a:lstStyle/>
        <a:p>
          <a:endParaRPr lang="zh-CN" altLang="en-US"/>
        </a:p>
      </dgm:t>
    </dgm:pt>
    <dgm:pt modelId="{BCA1227B-4624-487C-B129-0DD5CDDE0B7A}">
      <dgm:prSet phldrT="[文本]"/>
      <dgm:spPr/>
      <dgm:t>
        <a:bodyPr/>
        <a:lstStyle/>
        <a:p>
          <a:r>
            <a:rPr lang="en-US" altLang="zh-CN" dirty="0" smtClean="0"/>
            <a:t>IO DDR3</a:t>
          </a:r>
          <a:endParaRPr lang="zh-CN" altLang="en-US" dirty="0"/>
        </a:p>
      </dgm:t>
    </dgm:pt>
    <dgm:pt modelId="{0BCAB9C9-530B-4493-A158-C414B474956A}" type="parTrans" cxnId="{C33230FC-6C21-482A-8702-1F4124A5C86D}">
      <dgm:prSet/>
      <dgm:spPr/>
      <dgm:t>
        <a:bodyPr/>
        <a:lstStyle/>
        <a:p>
          <a:endParaRPr lang="zh-CN" altLang="en-US"/>
        </a:p>
      </dgm:t>
    </dgm:pt>
    <dgm:pt modelId="{5C48DB4D-E355-48F2-820A-6AD148C2A186}" type="sibTrans" cxnId="{C33230FC-6C21-482A-8702-1F4124A5C86D}">
      <dgm:prSet/>
      <dgm:spPr/>
      <dgm:t>
        <a:bodyPr/>
        <a:lstStyle/>
        <a:p>
          <a:endParaRPr lang="zh-CN" altLang="en-US"/>
        </a:p>
      </dgm:t>
    </dgm:pt>
    <dgm:pt modelId="{62F2C286-EBE8-409F-9A62-5EC1F2CA0FB0}">
      <dgm:prSet phldrT="[文本]"/>
      <dgm:spPr/>
      <dgm:t>
        <a:bodyPr/>
        <a:lstStyle/>
        <a:p>
          <a:r>
            <a:rPr lang="en-US" altLang="zh-CN" dirty="0" smtClean="0"/>
            <a:t>function</a:t>
          </a:r>
          <a:endParaRPr lang="zh-CN" altLang="en-US" dirty="0"/>
        </a:p>
      </dgm:t>
    </dgm:pt>
    <dgm:pt modelId="{9A8872C3-02FF-40AB-B69A-F79610B4E650}" type="parTrans" cxnId="{1021626C-3B13-45AF-857F-B08A748B7922}">
      <dgm:prSet/>
      <dgm:spPr/>
      <dgm:t>
        <a:bodyPr/>
        <a:lstStyle/>
        <a:p>
          <a:endParaRPr lang="zh-CN" altLang="en-US"/>
        </a:p>
      </dgm:t>
    </dgm:pt>
    <dgm:pt modelId="{7BA48593-6789-476D-81DE-2BC4F7A1D8FF}" type="sibTrans" cxnId="{1021626C-3B13-45AF-857F-B08A748B7922}">
      <dgm:prSet/>
      <dgm:spPr/>
      <dgm:t>
        <a:bodyPr/>
        <a:lstStyle/>
        <a:p>
          <a:endParaRPr lang="zh-CN" altLang="en-US"/>
        </a:p>
      </dgm:t>
    </dgm:pt>
    <dgm:pt modelId="{205748CC-C4B2-4775-82CB-4373F3A90349}">
      <dgm:prSet phldrT="[文本]"/>
      <dgm:spPr/>
      <dgm:t>
        <a:bodyPr/>
        <a:lstStyle/>
        <a:p>
          <a:r>
            <a:rPr lang="en-US" altLang="zh-CN" dirty="0" smtClean="0"/>
            <a:t>GPU</a:t>
          </a:r>
          <a:endParaRPr lang="zh-CN" altLang="en-US" dirty="0"/>
        </a:p>
      </dgm:t>
    </dgm:pt>
    <dgm:pt modelId="{F97E5D61-5F90-4500-A9DC-296608F4644C}" type="parTrans" cxnId="{F08CA9DA-B391-444F-A6B0-54FDD523F974}">
      <dgm:prSet/>
      <dgm:spPr/>
      <dgm:t>
        <a:bodyPr/>
        <a:lstStyle/>
        <a:p>
          <a:endParaRPr lang="zh-CN" altLang="en-US"/>
        </a:p>
      </dgm:t>
    </dgm:pt>
    <dgm:pt modelId="{F0BFD270-4CA8-48E8-883D-C73FB8FDFA43}" type="sibTrans" cxnId="{F08CA9DA-B391-444F-A6B0-54FDD523F974}">
      <dgm:prSet/>
      <dgm:spPr/>
      <dgm:t>
        <a:bodyPr/>
        <a:lstStyle/>
        <a:p>
          <a:endParaRPr lang="zh-CN" altLang="en-US"/>
        </a:p>
      </dgm:t>
    </dgm:pt>
    <dgm:pt modelId="{09245891-0467-480E-A0C9-C9175B18DB63}">
      <dgm:prSet phldrT="[文本]"/>
      <dgm:spPr/>
      <dgm:t>
        <a:bodyPr/>
        <a:lstStyle/>
        <a:p>
          <a:r>
            <a:rPr lang="en-US" altLang="zh-CN" dirty="0" smtClean="0"/>
            <a:t>IO DDR5</a:t>
          </a:r>
          <a:endParaRPr lang="zh-CN" altLang="en-US" dirty="0"/>
        </a:p>
      </dgm:t>
    </dgm:pt>
    <dgm:pt modelId="{BC9C4D44-3831-459C-823B-F520EA45E95C}" type="parTrans" cxnId="{FD218083-C291-427C-B195-DE6080ED570C}">
      <dgm:prSet/>
      <dgm:spPr/>
      <dgm:t>
        <a:bodyPr/>
        <a:lstStyle/>
        <a:p>
          <a:endParaRPr lang="zh-CN" altLang="en-US"/>
        </a:p>
      </dgm:t>
    </dgm:pt>
    <dgm:pt modelId="{FE8C8B0D-2DA8-4A5C-9571-799EE2889CCC}" type="sibTrans" cxnId="{FD218083-C291-427C-B195-DE6080ED570C}">
      <dgm:prSet/>
      <dgm:spPr/>
      <dgm:t>
        <a:bodyPr/>
        <a:lstStyle/>
        <a:p>
          <a:endParaRPr lang="zh-CN" altLang="en-US"/>
        </a:p>
      </dgm:t>
    </dgm:pt>
    <dgm:pt modelId="{D6AA72FA-AB69-4AA2-9C79-6C540C11E563}">
      <dgm:prSet phldrT="[文本]"/>
      <dgm:spPr/>
      <dgm:t>
        <a:bodyPr/>
        <a:lstStyle/>
        <a:p>
          <a:r>
            <a:rPr lang="en-US" altLang="zh-CN" dirty="0" smtClean="0"/>
            <a:t>kernel</a:t>
          </a:r>
          <a:endParaRPr lang="zh-CN" altLang="en-US" dirty="0"/>
        </a:p>
      </dgm:t>
    </dgm:pt>
    <dgm:pt modelId="{FD03F019-83A1-48FA-B638-AAE0829BA0F1}" type="parTrans" cxnId="{9AC1CA91-5820-4CA9-B9D5-C2493B6820F4}">
      <dgm:prSet/>
      <dgm:spPr/>
      <dgm:t>
        <a:bodyPr/>
        <a:lstStyle/>
        <a:p>
          <a:endParaRPr lang="zh-CN" altLang="en-US"/>
        </a:p>
      </dgm:t>
    </dgm:pt>
    <dgm:pt modelId="{C0E41D59-FD2F-402E-984C-BA0AC7106F90}" type="sibTrans" cxnId="{9AC1CA91-5820-4CA9-B9D5-C2493B6820F4}">
      <dgm:prSet/>
      <dgm:spPr/>
      <dgm:t>
        <a:bodyPr/>
        <a:lstStyle/>
        <a:p>
          <a:endParaRPr lang="zh-CN" altLang="en-US"/>
        </a:p>
      </dgm:t>
    </dgm:pt>
    <dgm:pt modelId="{F1CC59BB-EE51-418D-AABF-FE032A3BA0ED}" type="pres">
      <dgm:prSet presAssocID="{2130AB9F-48A3-475E-86BF-5FFB09094E99}" presName="Name0" presStyleCnt="0">
        <dgm:presLayoutVars>
          <dgm:dir/>
          <dgm:animLvl val="lvl"/>
          <dgm:resizeHandles val="exact"/>
        </dgm:presLayoutVars>
      </dgm:prSet>
      <dgm:spPr/>
      <dgm:t>
        <a:bodyPr/>
        <a:lstStyle/>
        <a:p>
          <a:endParaRPr lang="zh-CN" altLang="en-US"/>
        </a:p>
      </dgm:t>
    </dgm:pt>
    <dgm:pt modelId="{E20D4BD6-8AFE-4649-BAD4-26585E600C11}" type="pres">
      <dgm:prSet presAssocID="{DC66CABA-C0EB-4F2D-91C0-250831D46F95}" presName="vertFlow" presStyleCnt="0"/>
      <dgm:spPr/>
    </dgm:pt>
    <dgm:pt modelId="{975499EC-25BD-453E-B3A2-A43F9ECEB7D6}" type="pres">
      <dgm:prSet presAssocID="{DC66CABA-C0EB-4F2D-91C0-250831D46F95}" presName="header" presStyleLbl="node1" presStyleIdx="0" presStyleCnt="2"/>
      <dgm:spPr/>
      <dgm:t>
        <a:bodyPr/>
        <a:lstStyle/>
        <a:p>
          <a:endParaRPr lang="zh-CN" altLang="en-US"/>
        </a:p>
      </dgm:t>
    </dgm:pt>
    <dgm:pt modelId="{68AD75CF-F0A5-4BBA-9424-8D2890294B3F}" type="pres">
      <dgm:prSet presAssocID="{0BCAB9C9-530B-4493-A158-C414B474956A}" presName="parTrans" presStyleLbl="sibTrans2D1" presStyleIdx="0" presStyleCnt="4"/>
      <dgm:spPr/>
      <dgm:t>
        <a:bodyPr/>
        <a:lstStyle/>
        <a:p>
          <a:endParaRPr lang="zh-CN" altLang="en-US"/>
        </a:p>
      </dgm:t>
    </dgm:pt>
    <dgm:pt modelId="{7D829146-CA0D-4162-B943-7B4FEE15CDAA}" type="pres">
      <dgm:prSet presAssocID="{BCA1227B-4624-487C-B129-0DD5CDDE0B7A}" presName="child" presStyleLbl="alignAccFollowNode1" presStyleIdx="0" presStyleCnt="4">
        <dgm:presLayoutVars>
          <dgm:chMax val="0"/>
          <dgm:bulletEnabled val="1"/>
        </dgm:presLayoutVars>
      </dgm:prSet>
      <dgm:spPr/>
      <dgm:t>
        <a:bodyPr/>
        <a:lstStyle/>
        <a:p>
          <a:endParaRPr lang="zh-CN" altLang="en-US"/>
        </a:p>
      </dgm:t>
    </dgm:pt>
    <dgm:pt modelId="{29FBA6BD-8D7D-49D1-8BE5-17621C5C2E0C}" type="pres">
      <dgm:prSet presAssocID="{5C48DB4D-E355-48F2-820A-6AD148C2A186}" presName="sibTrans" presStyleLbl="sibTrans2D1" presStyleIdx="1" presStyleCnt="4"/>
      <dgm:spPr/>
      <dgm:t>
        <a:bodyPr/>
        <a:lstStyle/>
        <a:p>
          <a:endParaRPr lang="zh-CN" altLang="en-US"/>
        </a:p>
      </dgm:t>
    </dgm:pt>
    <dgm:pt modelId="{DDDCB3C0-A04E-4FA2-89AE-2E57F4112887}" type="pres">
      <dgm:prSet presAssocID="{62F2C286-EBE8-409F-9A62-5EC1F2CA0FB0}" presName="child" presStyleLbl="alignAccFollowNode1" presStyleIdx="1" presStyleCnt="4">
        <dgm:presLayoutVars>
          <dgm:chMax val="0"/>
          <dgm:bulletEnabled val="1"/>
        </dgm:presLayoutVars>
      </dgm:prSet>
      <dgm:spPr/>
      <dgm:t>
        <a:bodyPr/>
        <a:lstStyle/>
        <a:p>
          <a:endParaRPr lang="zh-CN" altLang="en-US"/>
        </a:p>
      </dgm:t>
    </dgm:pt>
    <dgm:pt modelId="{11BE54A5-03AA-4EC6-B648-4ED9E78C0B6C}" type="pres">
      <dgm:prSet presAssocID="{DC66CABA-C0EB-4F2D-91C0-250831D46F95}" presName="hSp" presStyleCnt="0"/>
      <dgm:spPr/>
    </dgm:pt>
    <dgm:pt modelId="{ADA9DC66-8B8A-40EF-9EBF-F9EED6C3784D}" type="pres">
      <dgm:prSet presAssocID="{205748CC-C4B2-4775-82CB-4373F3A90349}" presName="vertFlow" presStyleCnt="0"/>
      <dgm:spPr/>
    </dgm:pt>
    <dgm:pt modelId="{EDDC5C1E-2080-4B24-9A57-84E7EDD93DF4}" type="pres">
      <dgm:prSet presAssocID="{205748CC-C4B2-4775-82CB-4373F3A90349}" presName="header" presStyleLbl="node1" presStyleIdx="1" presStyleCnt="2"/>
      <dgm:spPr/>
      <dgm:t>
        <a:bodyPr/>
        <a:lstStyle/>
        <a:p>
          <a:endParaRPr lang="zh-CN" altLang="en-US"/>
        </a:p>
      </dgm:t>
    </dgm:pt>
    <dgm:pt modelId="{E0070A25-49CC-4AF9-A346-4C2403ACB62F}" type="pres">
      <dgm:prSet presAssocID="{BC9C4D44-3831-459C-823B-F520EA45E95C}" presName="parTrans" presStyleLbl="sibTrans2D1" presStyleIdx="2" presStyleCnt="4"/>
      <dgm:spPr/>
      <dgm:t>
        <a:bodyPr/>
        <a:lstStyle/>
        <a:p>
          <a:endParaRPr lang="zh-CN" altLang="en-US"/>
        </a:p>
      </dgm:t>
    </dgm:pt>
    <dgm:pt modelId="{B3F49A67-CF9E-4891-A13D-1B4E4204A08C}" type="pres">
      <dgm:prSet presAssocID="{09245891-0467-480E-A0C9-C9175B18DB63}" presName="child" presStyleLbl="alignAccFollowNode1" presStyleIdx="2" presStyleCnt="4">
        <dgm:presLayoutVars>
          <dgm:chMax val="0"/>
          <dgm:bulletEnabled val="1"/>
        </dgm:presLayoutVars>
      </dgm:prSet>
      <dgm:spPr/>
      <dgm:t>
        <a:bodyPr/>
        <a:lstStyle/>
        <a:p>
          <a:endParaRPr lang="zh-CN" altLang="en-US"/>
        </a:p>
      </dgm:t>
    </dgm:pt>
    <dgm:pt modelId="{06CEA4CD-7A53-4BA0-8EB2-C8B82A61C16A}" type="pres">
      <dgm:prSet presAssocID="{FE8C8B0D-2DA8-4A5C-9571-799EE2889CCC}" presName="sibTrans" presStyleLbl="sibTrans2D1" presStyleIdx="3" presStyleCnt="4"/>
      <dgm:spPr/>
      <dgm:t>
        <a:bodyPr/>
        <a:lstStyle/>
        <a:p>
          <a:endParaRPr lang="zh-CN" altLang="en-US"/>
        </a:p>
      </dgm:t>
    </dgm:pt>
    <dgm:pt modelId="{5CFE11DD-7467-4E64-B32E-18BBA0AD720B}" type="pres">
      <dgm:prSet presAssocID="{D6AA72FA-AB69-4AA2-9C79-6C540C11E563}" presName="child" presStyleLbl="alignAccFollowNode1" presStyleIdx="3" presStyleCnt="4">
        <dgm:presLayoutVars>
          <dgm:chMax val="0"/>
          <dgm:bulletEnabled val="1"/>
        </dgm:presLayoutVars>
      </dgm:prSet>
      <dgm:spPr/>
      <dgm:t>
        <a:bodyPr/>
        <a:lstStyle/>
        <a:p>
          <a:endParaRPr lang="zh-CN" altLang="en-US"/>
        </a:p>
      </dgm:t>
    </dgm:pt>
  </dgm:ptLst>
  <dgm:cxnLst>
    <dgm:cxn modelId="{C33230FC-6C21-482A-8702-1F4124A5C86D}" srcId="{DC66CABA-C0EB-4F2D-91C0-250831D46F95}" destId="{BCA1227B-4624-487C-B129-0DD5CDDE0B7A}" srcOrd="0" destOrd="0" parTransId="{0BCAB9C9-530B-4493-A158-C414B474956A}" sibTransId="{5C48DB4D-E355-48F2-820A-6AD148C2A186}"/>
    <dgm:cxn modelId="{1021626C-3B13-45AF-857F-B08A748B7922}" srcId="{DC66CABA-C0EB-4F2D-91C0-250831D46F95}" destId="{62F2C286-EBE8-409F-9A62-5EC1F2CA0FB0}" srcOrd="1" destOrd="0" parTransId="{9A8872C3-02FF-40AB-B69A-F79610B4E650}" sibTransId="{7BA48593-6789-476D-81DE-2BC4F7A1D8FF}"/>
    <dgm:cxn modelId="{FD218083-C291-427C-B195-DE6080ED570C}" srcId="{205748CC-C4B2-4775-82CB-4373F3A90349}" destId="{09245891-0467-480E-A0C9-C9175B18DB63}" srcOrd="0" destOrd="0" parTransId="{BC9C4D44-3831-459C-823B-F520EA45E95C}" sibTransId="{FE8C8B0D-2DA8-4A5C-9571-799EE2889CCC}"/>
    <dgm:cxn modelId="{6D38E4FB-BE7F-496F-804E-871DE3270F96}" srcId="{2130AB9F-48A3-475E-86BF-5FFB09094E99}" destId="{DC66CABA-C0EB-4F2D-91C0-250831D46F95}" srcOrd="0" destOrd="0" parTransId="{5072429F-89DB-4F55-A862-E8B86C5BAA05}" sibTransId="{5DEC40F7-AFF4-4AB0-AF6F-FE165D64C93E}"/>
    <dgm:cxn modelId="{7CB38728-51F5-447D-B815-7C938BC42D0C}" type="presOf" srcId="{DC66CABA-C0EB-4F2D-91C0-250831D46F95}" destId="{975499EC-25BD-453E-B3A2-A43F9ECEB7D6}" srcOrd="0" destOrd="0" presId="urn:microsoft.com/office/officeart/2005/8/layout/lProcess1"/>
    <dgm:cxn modelId="{9AC1CA91-5820-4CA9-B9D5-C2493B6820F4}" srcId="{205748CC-C4B2-4775-82CB-4373F3A90349}" destId="{D6AA72FA-AB69-4AA2-9C79-6C540C11E563}" srcOrd="1" destOrd="0" parTransId="{FD03F019-83A1-48FA-B638-AAE0829BA0F1}" sibTransId="{C0E41D59-FD2F-402E-984C-BA0AC7106F90}"/>
    <dgm:cxn modelId="{26BBA51B-942B-4A68-AFA4-DD33D5995F21}" type="presOf" srcId="{0BCAB9C9-530B-4493-A158-C414B474956A}" destId="{68AD75CF-F0A5-4BBA-9424-8D2890294B3F}" srcOrd="0" destOrd="0" presId="urn:microsoft.com/office/officeart/2005/8/layout/lProcess1"/>
    <dgm:cxn modelId="{BD6F2D8C-8C46-4F05-ADDD-904731DC065A}" type="presOf" srcId="{BC9C4D44-3831-459C-823B-F520EA45E95C}" destId="{E0070A25-49CC-4AF9-A346-4C2403ACB62F}" srcOrd="0" destOrd="0" presId="urn:microsoft.com/office/officeart/2005/8/layout/lProcess1"/>
    <dgm:cxn modelId="{19290F52-C45C-4158-AAFA-55F78148AA26}" type="presOf" srcId="{D6AA72FA-AB69-4AA2-9C79-6C540C11E563}" destId="{5CFE11DD-7467-4E64-B32E-18BBA0AD720B}" srcOrd="0" destOrd="0" presId="urn:microsoft.com/office/officeart/2005/8/layout/lProcess1"/>
    <dgm:cxn modelId="{9BA5D754-BE9D-4593-932B-30F7C10CBEEB}" type="presOf" srcId="{2130AB9F-48A3-475E-86BF-5FFB09094E99}" destId="{F1CC59BB-EE51-418D-AABF-FE032A3BA0ED}" srcOrd="0" destOrd="0" presId="urn:microsoft.com/office/officeart/2005/8/layout/lProcess1"/>
    <dgm:cxn modelId="{83DAAA6E-7114-4C69-B697-FBC4ADACDFEF}" type="presOf" srcId="{5C48DB4D-E355-48F2-820A-6AD148C2A186}" destId="{29FBA6BD-8D7D-49D1-8BE5-17621C5C2E0C}" srcOrd="0" destOrd="0" presId="urn:microsoft.com/office/officeart/2005/8/layout/lProcess1"/>
    <dgm:cxn modelId="{F08CA9DA-B391-444F-A6B0-54FDD523F974}" srcId="{2130AB9F-48A3-475E-86BF-5FFB09094E99}" destId="{205748CC-C4B2-4775-82CB-4373F3A90349}" srcOrd="1" destOrd="0" parTransId="{F97E5D61-5F90-4500-A9DC-296608F4644C}" sibTransId="{F0BFD270-4CA8-48E8-883D-C73FB8FDFA43}"/>
    <dgm:cxn modelId="{BEF90A8D-8C2F-4A6E-A6B8-F6ADD103E82E}" type="presOf" srcId="{205748CC-C4B2-4775-82CB-4373F3A90349}" destId="{EDDC5C1E-2080-4B24-9A57-84E7EDD93DF4}" srcOrd="0" destOrd="0" presId="urn:microsoft.com/office/officeart/2005/8/layout/lProcess1"/>
    <dgm:cxn modelId="{73498D24-A5FE-4927-BA95-8DCA1069EA7A}" type="presOf" srcId="{62F2C286-EBE8-409F-9A62-5EC1F2CA0FB0}" destId="{DDDCB3C0-A04E-4FA2-89AE-2E57F4112887}" srcOrd="0" destOrd="0" presId="urn:microsoft.com/office/officeart/2005/8/layout/lProcess1"/>
    <dgm:cxn modelId="{93123BB2-B642-4683-89D0-29C2FC0E4806}" type="presOf" srcId="{09245891-0467-480E-A0C9-C9175B18DB63}" destId="{B3F49A67-CF9E-4891-A13D-1B4E4204A08C}" srcOrd="0" destOrd="0" presId="urn:microsoft.com/office/officeart/2005/8/layout/lProcess1"/>
    <dgm:cxn modelId="{E389958D-1226-4136-A37E-82AD98EBDBFD}" type="presOf" srcId="{BCA1227B-4624-487C-B129-0DD5CDDE0B7A}" destId="{7D829146-CA0D-4162-B943-7B4FEE15CDAA}" srcOrd="0" destOrd="0" presId="urn:microsoft.com/office/officeart/2005/8/layout/lProcess1"/>
    <dgm:cxn modelId="{4D6AD539-4598-4E4A-99D9-5C1294CC90FF}" type="presOf" srcId="{FE8C8B0D-2DA8-4A5C-9571-799EE2889CCC}" destId="{06CEA4CD-7A53-4BA0-8EB2-C8B82A61C16A}" srcOrd="0" destOrd="0" presId="urn:microsoft.com/office/officeart/2005/8/layout/lProcess1"/>
    <dgm:cxn modelId="{234517AD-3F62-4030-9764-FF110456DF07}" type="presParOf" srcId="{F1CC59BB-EE51-418D-AABF-FE032A3BA0ED}" destId="{E20D4BD6-8AFE-4649-BAD4-26585E600C11}" srcOrd="0" destOrd="0" presId="urn:microsoft.com/office/officeart/2005/8/layout/lProcess1"/>
    <dgm:cxn modelId="{1728B27A-DA39-43CE-8B7F-F72F1F5F97E7}" type="presParOf" srcId="{E20D4BD6-8AFE-4649-BAD4-26585E600C11}" destId="{975499EC-25BD-453E-B3A2-A43F9ECEB7D6}" srcOrd="0" destOrd="0" presId="urn:microsoft.com/office/officeart/2005/8/layout/lProcess1"/>
    <dgm:cxn modelId="{EFE5053A-27B4-4D55-A788-7911A96BEA7A}" type="presParOf" srcId="{E20D4BD6-8AFE-4649-BAD4-26585E600C11}" destId="{68AD75CF-F0A5-4BBA-9424-8D2890294B3F}" srcOrd="1" destOrd="0" presId="urn:microsoft.com/office/officeart/2005/8/layout/lProcess1"/>
    <dgm:cxn modelId="{EACCB809-B29A-4B87-869D-FC161249F809}" type="presParOf" srcId="{E20D4BD6-8AFE-4649-BAD4-26585E600C11}" destId="{7D829146-CA0D-4162-B943-7B4FEE15CDAA}" srcOrd="2" destOrd="0" presId="urn:microsoft.com/office/officeart/2005/8/layout/lProcess1"/>
    <dgm:cxn modelId="{9B44058A-4A0D-4ABE-BAC1-C1A616DA3160}" type="presParOf" srcId="{E20D4BD6-8AFE-4649-BAD4-26585E600C11}" destId="{29FBA6BD-8D7D-49D1-8BE5-17621C5C2E0C}" srcOrd="3" destOrd="0" presId="urn:microsoft.com/office/officeart/2005/8/layout/lProcess1"/>
    <dgm:cxn modelId="{860BB7D4-52BC-4FF7-887C-7DD7E70F414B}" type="presParOf" srcId="{E20D4BD6-8AFE-4649-BAD4-26585E600C11}" destId="{DDDCB3C0-A04E-4FA2-89AE-2E57F4112887}" srcOrd="4" destOrd="0" presId="urn:microsoft.com/office/officeart/2005/8/layout/lProcess1"/>
    <dgm:cxn modelId="{1DC132B0-F227-4684-8224-BA6E7A629D08}" type="presParOf" srcId="{F1CC59BB-EE51-418D-AABF-FE032A3BA0ED}" destId="{11BE54A5-03AA-4EC6-B648-4ED9E78C0B6C}" srcOrd="1" destOrd="0" presId="urn:microsoft.com/office/officeart/2005/8/layout/lProcess1"/>
    <dgm:cxn modelId="{5A361D58-3A39-4EA5-8F3D-8B5FFD8C07FC}" type="presParOf" srcId="{F1CC59BB-EE51-418D-AABF-FE032A3BA0ED}" destId="{ADA9DC66-8B8A-40EF-9EBF-F9EED6C3784D}" srcOrd="2" destOrd="0" presId="urn:microsoft.com/office/officeart/2005/8/layout/lProcess1"/>
    <dgm:cxn modelId="{6E09C807-601E-44CE-B098-5134D99CCA2F}" type="presParOf" srcId="{ADA9DC66-8B8A-40EF-9EBF-F9EED6C3784D}" destId="{EDDC5C1E-2080-4B24-9A57-84E7EDD93DF4}" srcOrd="0" destOrd="0" presId="urn:microsoft.com/office/officeart/2005/8/layout/lProcess1"/>
    <dgm:cxn modelId="{63F94336-9C8D-4CA1-A320-1AA89AA79DB9}" type="presParOf" srcId="{ADA9DC66-8B8A-40EF-9EBF-F9EED6C3784D}" destId="{E0070A25-49CC-4AF9-A346-4C2403ACB62F}" srcOrd="1" destOrd="0" presId="urn:microsoft.com/office/officeart/2005/8/layout/lProcess1"/>
    <dgm:cxn modelId="{1BAB002C-B7E0-4FE3-814D-C2CBE5E371C1}" type="presParOf" srcId="{ADA9DC66-8B8A-40EF-9EBF-F9EED6C3784D}" destId="{B3F49A67-CF9E-4891-A13D-1B4E4204A08C}" srcOrd="2" destOrd="0" presId="urn:microsoft.com/office/officeart/2005/8/layout/lProcess1"/>
    <dgm:cxn modelId="{D1EB93D9-CFEF-47B9-A49C-A22D69EE273F}" type="presParOf" srcId="{ADA9DC66-8B8A-40EF-9EBF-F9EED6C3784D}" destId="{06CEA4CD-7A53-4BA0-8EB2-C8B82A61C16A}" srcOrd="3" destOrd="0" presId="urn:microsoft.com/office/officeart/2005/8/layout/lProcess1"/>
    <dgm:cxn modelId="{6188C628-8C73-42C9-A809-53C43F29B0B2}" type="presParOf" srcId="{ADA9DC66-8B8A-40EF-9EBF-F9EED6C3784D}" destId="{5CFE11DD-7467-4E64-B32E-18BBA0AD720B}" srcOrd="4" destOrd="0" presId="urn:microsoft.com/office/officeart/2005/8/layout/l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9FE221-81F9-4F13-B039-E1BCB10ECD1A}"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zh-CN" altLang="en-US"/>
        </a:p>
      </dgm:t>
    </dgm:pt>
    <dgm:pt modelId="{EDBDF763-21AA-41E4-81E0-C0D1DAE517D2}">
      <dgm:prSet phldrT="[文本]"/>
      <dgm:spPr/>
      <dgm:t>
        <a:bodyPr/>
        <a:lstStyle/>
        <a:p>
          <a:r>
            <a:rPr lang="zh-CN" altLang="en-US" dirty="0" smtClean="0"/>
            <a:t>移植成本</a:t>
          </a:r>
          <a:endParaRPr lang="zh-CN" altLang="en-US" dirty="0"/>
        </a:p>
      </dgm:t>
    </dgm:pt>
    <dgm:pt modelId="{602B9CAC-4425-4916-8C9F-488695735230}" type="parTrans" cxnId="{F78918CB-444B-416B-9F13-59DB892FE8BB}">
      <dgm:prSet/>
      <dgm:spPr/>
      <dgm:t>
        <a:bodyPr/>
        <a:lstStyle/>
        <a:p>
          <a:endParaRPr lang="zh-CN" altLang="en-US"/>
        </a:p>
      </dgm:t>
    </dgm:pt>
    <dgm:pt modelId="{121379B2-CD50-47F8-ACE4-D7F3957F55B9}" type="sibTrans" cxnId="{F78918CB-444B-416B-9F13-59DB892FE8BB}">
      <dgm:prSet/>
      <dgm:spPr/>
      <dgm:t>
        <a:bodyPr/>
        <a:lstStyle/>
        <a:p>
          <a:endParaRPr lang="zh-CN" altLang="en-US"/>
        </a:p>
      </dgm:t>
    </dgm:pt>
    <dgm:pt modelId="{C2914E3A-7DC0-433C-AD1F-3EC12501C8F5}">
      <dgm:prSet phldrT="[文本]"/>
      <dgm:spPr/>
      <dgm:t>
        <a:bodyPr/>
        <a:lstStyle/>
        <a:p>
          <a:r>
            <a:rPr lang="zh-CN" altLang="en-US" dirty="0" smtClean="0"/>
            <a:t>完全重写</a:t>
          </a:r>
          <a:endParaRPr lang="zh-CN" altLang="en-US" dirty="0"/>
        </a:p>
      </dgm:t>
    </dgm:pt>
    <dgm:pt modelId="{1FF4CA94-96C9-4AFF-9900-0B953973B911}" type="parTrans" cxnId="{4B472A75-992B-4C92-A3AE-69C82B907967}">
      <dgm:prSet/>
      <dgm:spPr/>
      <dgm:t>
        <a:bodyPr/>
        <a:lstStyle/>
        <a:p>
          <a:endParaRPr lang="zh-CN" altLang="en-US"/>
        </a:p>
      </dgm:t>
    </dgm:pt>
    <dgm:pt modelId="{5A3032E1-AC35-4628-B97E-5C31C9A022CD}" type="sibTrans" cxnId="{4B472A75-992B-4C92-A3AE-69C82B907967}">
      <dgm:prSet/>
      <dgm:spPr/>
      <dgm:t>
        <a:bodyPr/>
        <a:lstStyle/>
        <a:p>
          <a:endParaRPr lang="zh-CN" altLang="en-US"/>
        </a:p>
      </dgm:t>
    </dgm:pt>
    <dgm:pt modelId="{F1E223F8-190B-4BC7-A25E-FCFC606B7305}">
      <dgm:prSet phldrT="[文本]"/>
      <dgm:spPr/>
      <dgm:t>
        <a:bodyPr/>
        <a:lstStyle/>
        <a:p>
          <a:r>
            <a:rPr lang="zh-CN" altLang="en-US" dirty="0" smtClean="0"/>
            <a:t>性能鸡肋</a:t>
          </a:r>
          <a:endParaRPr lang="zh-CN" altLang="en-US" dirty="0"/>
        </a:p>
      </dgm:t>
    </dgm:pt>
    <dgm:pt modelId="{DC10D4A6-4B47-4686-9ACE-DAE52F156A6D}" type="parTrans" cxnId="{DA7BE235-F036-4CF6-8E2B-2D0192730557}">
      <dgm:prSet/>
      <dgm:spPr/>
      <dgm:t>
        <a:bodyPr/>
        <a:lstStyle/>
        <a:p>
          <a:endParaRPr lang="zh-CN" altLang="en-US"/>
        </a:p>
      </dgm:t>
    </dgm:pt>
    <dgm:pt modelId="{119B96E6-E09B-4AA9-8B83-8CFFFF5604EE}" type="sibTrans" cxnId="{DA7BE235-F036-4CF6-8E2B-2D0192730557}">
      <dgm:prSet/>
      <dgm:spPr/>
      <dgm:t>
        <a:bodyPr/>
        <a:lstStyle/>
        <a:p>
          <a:endParaRPr lang="zh-CN" altLang="en-US"/>
        </a:p>
      </dgm:t>
    </dgm:pt>
    <dgm:pt modelId="{706C19EB-DB16-4D8C-A596-776BE8FE8A6D}">
      <dgm:prSet phldrT="[文本]"/>
      <dgm:spPr/>
      <dgm:t>
        <a:bodyPr/>
        <a:lstStyle/>
        <a:p>
          <a:r>
            <a:rPr lang="en-US" altLang="zh-CN" dirty="0" smtClean="0"/>
            <a:t>CPU</a:t>
          </a:r>
          <a:r>
            <a:rPr lang="zh-CN" altLang="en-US" dirty="0" smtClean="0"/>
            <a:t>匹敌</a:t>
          </a:r>
          <a:endParaRPr lang="zh-CN" altLang="en-US" dirty="0"/>
        </a:p>
      </dgm:t>
    </dgm:pt>
    <dgm:pt modelId="{3715DD21-318F-4B6F-9F41-83FAB6C844EC}" type="parTrans" cxnId="{D430B8CF-7120-4B60-B709-07450815BCAD}">
      <dgm:prSet/>
      <dgm:spPr/>
      <dgm:t>
        <a:bodyPr/>
        <a:lstStyle/>
        <a:p>
          <a:endParaRPr lang="zh-CN" altLang="en-US"/>
        </a:p>
      </dgm:t>
    </dgm:pt>
    <dgm:pt modelId="{085844B1-BC78-431B-ADB2-1C98BCC51B78}" type="sibTrans" cxnId="{D430B8CF-7120-4B60-B709-07450815BCAD}">
      <dgm:prSet/>
      <dgm:spPr/>
      <dgm:t>
        <a:bodyPr/>
        <a:lstStyle/>
        <a:p>
          <a:endParaRPr lang="zh-CN" altLang="en-US"/>
        </a:p>
      </dgm:t>
    </dgm:pt>
    <dgm:pt modelId="{5FBBEE67-0E47-41D9-8C32-1A28D464A3EB}">
      <dgm:prSet phldrT="[文本]"/>
      <dgm:spPr/>
      <dgm:t>
        <a:bodyPr/>
        <a:lstStyle/>
        <a:p>
          <a:r>
            <a:rPr lang="zh-CN" altLang="en-US" dirty="0" smtClean="0"/>
            <a:t>局部重写</a:t>
          </a:r>
          <a:endParaRPr lang="zh-CN" altLang="en-US" dirty="0"/>
        </a:p>
      </dgm:t>
    </dgm:pt>
    <dgm:pt modelId="{65413B05-296E-4F97-9257-F3013E0B6BF5}" type="parTrans" cxnId="{BF42A4BF-B191-420D-8A4C-95E6457BABC0}">
      <dgm:prSet/>
      <dgm:spPr/>
      <dgm:t>
        <a:bodyPr/>
        <a:lstStyle/>
        <a:p>
          <a:endParaRPr lang="zh-CN" altLang="en-US"/>
        </a:p>
      </dgm:t>
    </dgm:pt>
    <dgm:pt modelId="{6BB1477C-AB1E-4028-A59F-5B1BF9A276D0}" type="sibTrans" cxnId="{BF42A4BF-B191-420D-8A4C-95E6457BABC0}">
      <dgm:prSet/>
      <dgm:spPr/>
      <dgm:t>
        <a:bodyPr/>
        <a:lstStyle/>
        <a:p>
          <a:endParaRPr lang="zh-CN" altLang="en-US"/>
        </a:p>
      </dgm:t>
    </dgm:pt>
    <dgm:pt modelId="{E26678DB-3418-4E74-80F7-E26C4EAE34B7}">
      <dgm:prSet phldrT="[文本]"/>
      <dgm:spPr/>
      <dgm:t>
        <a:bodyPr/>
        <a:lstStyle/>
        <a:p>
          <a:r>
            <a:rPr lang="zh-CN" altLang="en-US" dirty="0" smtClean="0"/>
            <a:t>简易移植</a:t>
          </a:r>
          <a:endParaRPr lang="zh-CN" altLang="en-US" dirty="0"/>
        </a:p>
      </dgm:t>
    </dgm:pt>
    <dgm:pt modelId="{410261D6-E780-4A54-8F69-1F774AD03152}" type="parTrans" cxnId="{D7A13D2B-C79D-4448-8849-C8C9D3CB6BF4}">
      <dgm:prSet/>
      <dgm:spPr/>
      <dgm:t>
        <a:bodyPr/>
        <a:lstStyle/>
        <a:p>
          <a:endParaRPr lang="zh-CN" altLang="en-US"/>
        </a:p>
      </dgm:t>
    </dgm:pt>
    <dgm:pt modelId="{C2A14417-038B-41CE-8BDE-AF9DCB17C0E9}" type="sibTrans" cxnId="{D7A13D2B-C79D-4448-8849-C8C9D3CB6BF4}">
      <dgm:prSet/>
      <dgm:spPr/>
      <dgm:t>
        <a:bodyPr/>
        <a:lstStyle/>
        <a:p>
          <a:endParaRPr lang="zh-CN" altLang="en-US"/>
        </a:p>
      </dgm:t>
    </dgm:pt>
    <dgm:pt modelId="{54AFFA25-CAD0-4B40-AB59-5CDBB665CF8E}" type="pres">
      <dgm:prSet presAssocID="{509FE221-81F9-4F13-B039-E1BCB10ECD1A}" presName="linear" presStyleCnt="0">
        <dgm:presLayoutVars>
          <dgm:animLvl val="lvl"/>
          <dgm:resizeHandles val="exact"/>
        </dgm:presLayoutVars>
      </dgm:prSet>
      <dgm:spPr/>
      <dgm:t>
        <a:bodyPr/>
        <a:lstStyle/>
        <a:p>
          <a:endParaRPr lang="zh-CN" altLang="en-US"/>
        </a:p>
      </dgm:t>
    </dgm:pt>
    <dgm:pt modelId="{D25D9D88-A1FA-4B23-A616-F36888EC9A0C}" type="pres">
      <dgm:prSet presAssocID="{EDBDF763-21AA-41E4-81E0-C0D1DAE517D2}" presName="parentText" presStyleLbl="node1" presStyleIdx="0" presStyleCnt="2">
        <dgm:presLayoutVars>
          <dgm:chMax val="0"/>
          <dgm:bulletEnabled val="1"/>
        </dgm:presLayoutVars>
      </dgm:prSet>
      <dgm:spPr/>
      <dgm:t>
        <a:bodyPr/>
        <a:lstStyle/>
        <a:p>
          <a:endParaRPr lang="zh-CN" altLang="en-US"/>
        </a:p>
      </dgm:t>
    </dgm:pt>
    <dgm:pt modelId="{C5750543-4748-4FE8-8925-64F1D568F6DA}" type="pres">
      <dgm:prSet presAssocID="{EDBDF763-21AA-41E4-81E0-C0D1DAE517D2}" presName="childText" presStyleLbl="revTx" presStyleIdx="0" presStyleCnt="2">
        <dgm:presLayoutVars>
          <dgm:bulletEnabled val="1"/>
        </dgm:presLayoutVars>
      </dgm:prSet>
      <dgm:spPr/>
      <dgm:t>
        <a:bodyPr/>
        <a:lstStyle/>
        <a:p>
          <a:endParaRPr lang="zh-CN" altLang="en-US"/>
        </a:p>
      </dgm:t>
    </dgm:pt>
    <dgm:pt modelId="{56DA44CD-C3E0-4CE3-B95B-F097A33BC056}" type="pres">
      <dgm:prSet presAssocID="{F1E223F8-190B-4BC7-A25E-FCFC606B7305}" presName="parentText" presStyleLbl="node1" presStyleIdx="1" presStyleCnt="2">
        <dgm:presLayoutVars>
          <dgm:chMax val="0"/>
          <dgm:bulletEnabled val="1"/>
        </dgm:presLayoutVars>
      </dgm:prSet>
      <dgm:spPr/>
      <dgm:t>
        <a:bodyPr/>
        <a:lstStyle/>
        <a:p>
          <a:endParaRPr lang="zh-CN" altLang="en-US"/>
        </a:p>
      </dgm:t>
    </dgm:pt>
    <dgm:pt modelId="{721EFA7A-F567-4E50-89A8-96086F0CBC03}" type="pres">
      <dgm:prSet presAssocID="{F1E223F8-190B-4BC7-A25E-FCFC606B7305}" presName="childText" presStyleLbl="revTx" presStyleIdx="1" presStyleCnt="2">
        <dgm:presLayoutVars>
          <dgm:bulletEnabled val="1"/>
        </dgm:presLayoutVars>
      </dgm:prSet>
      <dgm:spPr/>
      <dgm:t>
        <a:bodyPr/>
        <a:lstStyle/>
        <a:p>
          <a:endParaRPr lang="zh-CN" altLang="en-US"/>
        </a:p>
      </dgm:t>
    </dgm:pt>
  </dgm:ptLst>
  <dgm:cxnLst>
    <dgm:cxn modelId="{D430B8CF-7120-4B60-B709-07450815BCAD}" srcId="{F1E223F8-190B-4BC7-A25E-FCFC606B7305}" destId="{706C19EB-DB16-4D8C-A596-776BE8FE8A6D}" srcOrd="0" destOrd="0" parTransId="{3715DD21-318F-4B6F-9F41-83FAB6C844EC}" sibTransId="{085844B1-BC78-431B-ADB2-1C98BCC51B78}"/>
    <dgm:cxn modelId="{D7A13D2B-C79D-4448-8849-C8C9D3CB6BF4}" srcId="{EDBDF763-21AA-41E4-81E0-C0D1DAE517D2}" destId="{E26678DB-3418-4E74-80F7-E26C4EAE34B7}" srcOrd="2" destOrd="0" parTransId="{410261D6-E780-4A54-8F69-1F774AD03152}" sibTransId="{C2A14417-038B-41CE-8BDE-AF9DCB17C0E9}"/>
    <dgm:cxn modelId="{065D5718-3D6A-4367-9EED-CB7CBD9EDDEF}" type="presOf" srcId="{706C19EB-DB16-4D8C-A596-776BE8FE8A6D}" destId="{721EFA7A-F567-4E50-89A8-96086F0CBC03}" srcOrd="0" destOrd="0" presId="urn:microsoft.com/office/officeart/2005/8/layout/vList2"/>
    <dgm:cxn modelId="{A026B14C-A94B-436C-BF62-065A960EDAE9}" type="presOf" srcId="{C2914E3A-7DC0-433C-AD1F-3EC12501C8F5}" destId="{C5750543-4748-4FE8-8925-64F1D568F6DA}" srcOrd="0" destOrd="0" presId="urn:microsoft.com/office/officeart/2005/8/layout/vList2"/>
    <dgm:cxn modelId="{DA7BE235-F036-4CF6-8E2B-2D0192730557}" srcId="{509FE221-81F9-4F13-B039-E1BCB10ECD1A}" destId="{F1E223F8-190B-4BC7-A25E-FCFC606B7305}" srcOrd="1" destOrd="0" parTransId="{DC10D4A6-4B47-4686-9ACE-DAE52F156A6D}" sibTransId="{119B96E6-E09B-4AA9-8B83-8CFFFF5604EE}"/>
    <dgm:cxn modelId="{F78918CB-444B-416B-9F13-59DB892FE8BB}" srcId="{509FE221-81F9-4F13-B039-E1BCB10ECD1A}" destId="{EDBDF763-21AA-41E4-81E0-C0D1DAE517D2}" srcOrd="0" destOrd="0" parTransId="{602B9CAC-4425-4916-8C9F-488695735230}" sibTransId="{121379B2-CD50-47F8-ACE4-D7F3957F55B9}"/>
    <dgm:cxn modelId="{89005DEA-C4D6-4650-9ECA-BCDD40A6C504}" type="presOf" srcId="{5FBBEE67-0E47-41D9-8C32-1A28D464A3EB}" destId="{C5750543-4748-4FE8-8925-64F1D568F6DA}" srcOrd="0" destOrd="1" presId="urn:microsoft.com/office/officeart/2005/8/layout/vList2"/>
    <dgm:cxn modelId="{C8DFA5AA-0325-4AAA-A6A9-15C9C7B10F95}" type="presOf" srcId="{509FE221-81F9-4F13-B039-E1BCB10ECD1A}" destId="{54AFFA25-CAD0-4B40-AB59-5CDBB665CF8E}" srcOrd="0" destOrd="0" presId="urn:microsoft.com/office/officeart/2005/8/layout/vList2"/>
    <dgm:cxn modelId="{EEF3D299-FF3A-4762-A069-DD57E6148B81}" type="presOf" srcId="{E26678DB-3418-4E74-80F7-E26C4EAE34B7}" destId="{C5750543-4748-4FE8-8925-64F1D568F6DA}" srcOrd="0" destOrd="2" presId="urn:microsoft.com/office/officeart/2005/8/layout/vList2"/>
    <dgm:cxn modelId="{4B472A75-992B-4C92-A3AE-69C82B907967}" srcId="{EDBDF763-21AA-41E4-81E0-C0D1DAE517D2}" destId="{C2914E3A-7DC0-433C-AD1F-3EC12501C8F5}" srcOrd="0" destOrd="0" parTransId="{1FF4CA94-96C9-4AFF-9900-0B953973B911}" sibTransId="{5A3032E1-AC35-4628-B97E-5C31C9A022CD}"/>
    <dgm:cxn modelId="{E8B2AE42-9166-4497-9F7A-6E84F473CA1B}" type="presOf" srcId="{EDBDF763-21AA-41E4-81E0-C0D1DAE517D2}" destId="{D25D9D88-A1FA-4B23-A616-F36888EC9A0C}" srcOrd="0" destOrd="0" presId="urn:microsoft.com/office/officeart/2005/8/layout/vList2"/>
    <dgm:cxn modelId="{990B1DC4-5C62-450B-8415-FAC6A47C071D}" type="presOf" srcId="{F1E223F8-190B-4BC7-A25E-FCFC606B7305}" destId="{56DA44CD-C3E0-4CE3-B95B-F097A33BC056}" srcOrd="0" destOrd="0" presId="urn:microsoft.com/office/officeart/2005/8/layout/vList2"/>
    <dgm:cxn modelId="{BF42A4BF-B191-420D-8A4C-95E6457BABC0}" srcId="{EDBDF763-21AA-41E4-81E0-C0D1DAE517D2}" destId="{5FBBEE67-0E47-41D9-8C32-1A28D464A3EB}" srcOrd="1" destOrd="0" parTransId="{65413B05-296E-4F97-9257-F3013E0B6BF5}" sibTransId="{6BB1477C-AB1E-4028-A59F-5B1BF9A276D0}"/>
    <dgm:cxn modelId="{029BB85C-4EF6-42FC-9AD3-EF931E1E814C}" type="presParOf" srcId="{54AFFA25-CAD0-4B40-AB59-5CDBB665CF8E}" destId="{D25D9D88-A1FA-4B23-A616-F36888EC9A0C}" srcOrd="0" destOrd="0" presId="urn:microsoft.com/office/officeart/2005/8/layout/vList2"/>
    <dgm:cxn modelId="{269CA368-AC28-4B99-B6A9-DF948330DC12}" type="presParOf" srcId="{54AFFA25-CAD0-4B40-AB59-5CDBB665CF8E}" destId="{C5750543-4748-4FE8-8925-64F1D568F6DA}" srcOrd="1" destOrd="0" presId="urn:microsoft.com/office/officeart/2005/8/layout/vList2"/>
    <dgm:cxn modelId="{794908FD-EEF4-4543-946B-A1B22C193B97}" type="presParOf" srcId="{54AFFA25-CAD0-4B40-AB59-5CDBB665CF8E}" destId="{56DA44CD-C3E0-4CE3-B95B-F097A33BC056}" srcOrd="2" destOrd="0" presId="urn:microsoft.com/office/officeart/2005/8/layout/vList2"/>
    <dgm:cxn modelId="{BCD5199E-5918-4626-90DF-6A98CEFC4D6A}" type="presParOf" srcId="{54AFFA25-CAD0-4B40-AB59-5CDBB665CF8E}" destId="{721EFA7A-F567-4E50-89A8-96086F0CBC03}"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3A53000-E85B-4C2C-A25F-111CCC363802}" type="doc">
      <dgm:prSet loTypeId="urn:microsoft.com/office/officeart/2005/8/layout/lProcess2" loCatId="list" qsTypeId="urn:microsoft.com/office/officeart/2005/8/quickstyle/simple3" qsCatId="simple" csTypeId="urn:microsoft.com/office/officeart/2005/8/colors/accent1_2" csCatId="accent1" phldr="1"/>
      <dgm:spPr/>
      <dgm:t>
        <a:bodyPr/>
        <a:lstStyle/>
        <a:p>
          <a:endParaRPr lang="zh-CN" altLang="en-US"/>
        </a:p>
      </dgm:t>
    </dgm:pt>
    <dgm:pt modelId="{707788AD-BF22-4814-AEDB-66FF84FE6A71}">
      <dgm:prSet phldrT="[文本]"/>
      <dgm:spPr/>
      <dgm:t>
        <a:bodyPr/>
        <a:lstStyle/>
        <a:p>
          <a:endParaRPr lang="en-US" altLang="zh-CN" baseline="0" dirty="0" smtClean="0">
            <a:effectLst/>
            <a:latin typeface="Times New Roman" pitchFamily="18" charset="0"/>
          </a:endParaRPr>
        </a:p>
        <a:p>
          <a:r>
            <a:rPr lang="zh-CN" altLang="en-US" baseline="0" dirty="0" smtClean="0">
              <a:effectLst/>
              <a:latin typeface="Times New Roman" pitchFamily="18" charset="0"/>
            </a:rPr>
            <a:t>通用</a:t>
          </a:r>
          <a:endParaRPr lang="en-US" altLang="zh-CN" baseline="0" dirty="0" smtClean="0">
            <a:effectLst/>
            <a:latin typeface="Times New Roman" pitchFamily="18" charset="0"/>
          </a:endParaRPr>
        </a:p>
        <a:p>
          <a:r>
            <a:rPr lang="zh-CN" altLang="en-US" baseline="0" dirty="0" smtClean="0">
              <a:effectLst/>
              <a:latin typeface="Times New Roman" pitchFamily="18" charset="0"/>
            </a:rPr>
            <a:t>并行计算技术</a:t>
          </a:r>
          <a:endParaRPr lang="zh-CN" altLang="en-US" baseline="0">
            <a:latin typeface="Times New Roman" pitchFamily="18" charset="0"/>
          </a:endParaRPr>
        </a:p>
      </dgm:t>
    </dgm:pt>
    <dgm:pt modelId="{1225209C-0AC1-42FE-8422-6AEBACF81B15}" type="parTrans" cxnId="{2F523FD1-BE38-4347-9629-A017CA807662}">
      <dgm:prSet/>
      <dgm:spPr/>
      <dgm:t>
        <a:bodyPr/>
        <a:lstStyle/>
        <a:p>
          <a:endParaRPr lang="zh-CN" altLang="en-US"/>
        </a:p>
      </dgm:t>
    </dgm:pt>
    <dgm:pt modelId="{1C6EC78C-E5E3-42DA-80ED-2779D7F9DD3F}" type="sibTrans" cxnId="{2F523FD1-BE38-4347-9629-A017CA807662}">
      <dgm:prSet/>
      <dgm:spPr/>
      <dgm:t>
        <a:bodyPr/>
        <a:lstStyle/>
        <a:p>
          <a:endParaRPr lang="zh-CN" altLang="en-US"/>
        </a:p>
      </dgm:t>
    </dgm:pt>
    <dgm:pt modelId="{F305E0E1-1CC0-431C-BBB9-C158A8D98692}">
      <dgm:prSet phldrT="[文本]" custT="1"/>
      <dgm:spPr/>
      <dgm:t>
        <a:bodyPr/>
        <a:lstStyle/>
        <a:p>
          <a:r>
            <a:rPr lang="en-US" altLang="zh-CN" sz="1600" baseline="0" dirty="0">
              <a:latin typeface="Times New Roman" pitchFamily="18" charset="0"/>
            </a:rPr>
            <a:t>CPU</a:t>
          </a:r>
          <a:r>
            <a:rPr lang="zh-CN" altLang="en-US" sz="1600" baseline="0" dirty="0" smtClean="0">
              <a:effectLst/>
              <a:latin typeface="Times New Roman" pitchFamily="18" charset="0"/>
            </a:rPr>
            <a:t>并行计算技术</a:t>
          </a:r>
          <a:endParaRPr lang="zh-CN" altLang="en-US" sz="1600" baseline="0" dirty="0">
            <a:latin typeface="Times New Roman" pitchFamily="18" charset="0"/>
          </a:endParaRPr>
        </a:p>
      </dgm:t>
    </dgm:pt>
    <dgm:pt modelId="{4A2B1388-D926-424A-BF1E-7493679A76C8}" type="parTrans" cxnId="{0BD8A35C-B7E1-4CE7-9A0C-D2DCB70B1899}">
      <dgm:prSet/>
      <dgm:spPr/>
      <dgm:t>
        <a:bodyPr/>
        <a:lstStyle/>
        <a:p>
          <a:endParaRPr lang="zh-CN" altLang="en-US"/>
        </a:p>
      </dgm:t>
    </dgm:pt>
    <dgm:pt modelId="{FC29FACA-00A4-49C4-9C39-EDE1D6EA95E7}" type="sibTrans" cxnId="{0BD8A35C-B7E1-4CE7-9A0C-D2DCB70B1899}">
      <dgm:prSet/>
      <dgm:spPr/>
      <dgm:t>
        <a:bodyPr/>
        <a:lstStyle/>
        <a:p>
          <a:endParaRPr lang="zh-CN" altLang="en-US"/>
        </a:p>
      </dgm:t>
    </dgm:pt>
    <dgm:pt modelId="{36636DEF-2856-407B-96D6-506EAC118D48}">
      <dgm:prSet phldrT="[文本]"/>
      <dgm:spPr/>
      <dgm:t>
        <a:bodyPr/>
        <a:lstStyle/>
        <a:p>
          <a:r>
            <a:rPr lang="zh-CN" altLang="en-US" b="0" dirty="0" smtClean="0">
              <a:effectLst/>
            </a:rPr>
            <a:t>面向骨骼动画</a:t>
          </a:r>
          <a:endParaRPr lang="en-US" altLang="zh-CN" b="0" dirty="0" smtClean="0">
            <a:effectLst/>
          </a:endParaRPr>
        </a:p>
        <a:p>
          <a:r>
            <a:rPr lang="zh-CN" altLang="en-US" b="0" dirty="0" smtClean="0">
              <a:effectLst/>
            </a:rPr>
            <a:t>模块</a:t>
          </a:r>
          <a:endParaRPr lang="en-US" altLang="zh-CN" b="0" dirty="0" smtClean="0">
            <a:effectLst/>
          </a:endParaRPr>
        </a:p>
        <a:p>
          <a:r>
            <a:rPr lang="zh-CN" altLang="en-US" b="0" dirty="0" smtClean="0">
              <a:effectLst/>
            </a:rPr>
            <a:t>并行计算技术</a:t>
          </a:r>
          <a:endParaRPr lang="zh-CN" altLang="en-US" dirty="0"/>
        </a:p>
      </dgm:t>
    </dgm:pt>
    <dgm:pt modelId="{089BCDEA-4311-425A-AD75-FB4EDE10058F}" type="parTrans" cxnId="{289E718F-ABC8-4CB8-801E-6E5F62ED67E7}">
      <dgm:prSet/>
      <dgm:spPr/>
      <dgm:t>
        <a:bodyPr/>
        <a:lstStyle/>
        <a:p>
          <a:endParaRPr lang="zh-CN" altLang="en-US"/>
        </a:p>
      </dgm:t>
    </dgm:pt>
    <dgm:pt modelId="{5B26E8FB-9D32-4477-A0CC-2CD933A30CE4}" type="sibTrans" cxnId="{289E718F-ABC8-4CB8-801E-6E5F62ED67E7}">
      <dgm:prSet/>
      <dgm:spPr/>
      <dgm:t>
        <a:bodyPr/>
        <a:lstStyle/>
        <a:p>
          <a:endParaRPr lang="zh-CN" altLang="en-US"/>
        </a:p>
      </dgm:t>
    </dgm:pt>
    <dgm:pt modelId="{15C4BCC3-561C-4D1E-B1E2-6432BE77E70C}">
      <dgm:prSet phldrT="[文本]" custT="1"/>
      <dgm:spPr/>
      <dgm:t>
        <a:bodyPr/>
        <a:lstStyle/>
        <a:p>
          <a:r>
            <a:rPr lang="en-US" altLang="zh-CN" sz="1600" baseline="0" dirty="0">
              <a:latin typeface="Times New Roman" pitchFamily="18" charset="0"/>
            </a:rPr>
            <a:t>CPU</a:t>
          </a:r>
          <a:r>
            <a:rPr lang="zh-CN" altLang="en-US" sz="1600" baseline="0" dirty="0">
              <a:latin typeface="Times New Roman" pitchFamily="18" charset="0"/>
            </a:rPr>
            <a:t>并行计算算法</a:t>
          </a:r>
        </a:p>
      </dgm:t>
    </dgm:pt>
    <dgm:pt modelId="{386F62F8-2AB1-4547-8AD7-134C2D424571}" type="parTrans" cxnId="{0E7E26B1-6650-4B89-87E5-60F7CBEE4A17}">
      <dgm:prSet/>
      <dgm:spPr/>
      <dgm:t>
        <a:bodyPr/>
        <a:lstStyle/>
        <a:p>
          <a:endParaRPr lang="zh-CN" altLang="en-US"/>
        </a:p>
      </dgm:t>
    </dgm:pt>
    <dgm:pt modelId="{40442DA4-5483-484C-A97A-9FA467FFEADD}" type="sibTrans" cxnId="{0E7E26B1-6650-4B89-87E5-60F7CBEE4A17}">
      <dgm:prSet/>
      <dgm:spPr/>
      <dgm:t>
        <a:bodyPr/>
        <a:lstStyle/>
        <a:p>
          <a:endParaRPr lang="zh-CN" altLang="en-US"/>
        </a:p>
      </dgm:t>
    </dgm:pt>
    <dgm:pt modelId="{CD723288-BA32-4322-ACFF-8C0331B8FE03}">
      <dgm:prSet phldrT="[文本]"/>
      <dgm:spPr/>
      <dgm:t>
        <a:bodyPr/>
        <a:lstStyle/>
        <a:p>
          <a:r>
            <a:rPr lang="zh-CN" altLang="en-US" dirty="0" smtClean="0">
              <a:effectLst/>
            </a:rPr>
            <a:t>面向</a:t>
          </a:r>
          <a:r>
            <a:rPr lang="en-US" altLang="zh-CN" dirty="0" smtClean="0">
              <a:effectLst/>
            </a:rPr>
            <a:t>VR</a:t>
          </a:r>
          <a:r>
            <a:rPr lang="zh-CN" altLang="en-US" dirty="0" smtClean="0">
              <a:effectLst/>
            </a:rPr>
            <a:t>异构</a:t>
          </a:r>
          <a:endParaRPr lang="en-US" altLang="zh-CN" dirty="0" smtClean="0">
            <a:effectLst/>
          </a:endParaRPr>
        </a:p>
        <a:p>
          <a:r>
            <a:rPr lang="zh-CN" altLang="en-US" dirty="0" smtClean="0">
              <a:effectLst/>
            </a:rPr>
            <a:t>系统</a:t>
          </a:r>
          <a:endParaRPr lang="en-US" altLang="zh-CN" dirty="0" smtClean="0">
            <a:effectLst/>
          </a:endParaRPr>
        </a:p>
        <a:p>
          <a:r>
            <a:rPr lang="zh-CN" altLang="en-US" dirty="0" smtClean="0">
              <a:effectLst/>
            </a:rPr>
            <a:t>并行计算技术</a:t>
          </a:r>
          <a:endParaRPr lang="zh-CN" altLang="en-US" dirty="0"/>
        </a:p>
      </dgm:t>
    </dgm:pt>
    <dgm:pt modelId="{71E00253-707A-4D4F-9FDD-5BC668F687E0}" type="parTrans" cxnId="{312FDE6C-5801-4685-8E08-9A019DCB8FF9}">
      <dgm:prSet/>
      <dgm:spPr/>
      <dgm:t>
        <a:bodyPr/>
        <a:lstStyle/>
        <a:p>
          <a:endParaRPr lang="zh-CN" altLang="en-US"/>
        </a:p>
      </dgm:t>
    </dgm:pt>
    <dgm:pt modelId="{31FE9F15-431B-4AB1-ACA8-BF8C4FF40F9E}" type="sibTrans" cxnId="{312FDE6C-5801-4685-8E08-9A019DCB8FF9}">
      <dgm:prSet/>
      <dgm:spPr/>
      <dgm:t>
        <a:bodyPr/>
        <a:lstStyle/>
        <a:p>
          <a:endParaRPr lang="zh-CN" altLang="en-US"/>
        </a:p>
      </dgm:t>
    </dgm:pt>
    <dgm:pt modelId="{EF80C5B4-6203-4F1F-B389-785D9BCD9D79}">
      <dgm:prSet phldrT="[文本]"/>
      <dgm:spPr/>
      <dgm:t>
        <a:bodyPr/>
        <a:lstStyle/>
        <a:p>
          <a:r>
            <a:rPr lang="zh-CN" altLang="en-US" baseline="0" dirty="0">
              <a:latin typeface="Times New Roman" pitchFamily="18" charset="0"/>
            </a:rPr>
            <a:t>模块</a:t>
          </a:r>
          <a:r>
            <a:rPr lang="en-US" altLang="zh-CN" baseline="0" dirty="0">
              <a:latin typeface="Times New Roman" pitchFamily="18" charset="0"/>
            </a:rPr>
            <a:t>1-</a:t>
          </a:r>
          <a:r>
            <a:rPr lang="zh-CN" altLang="en-US" baseline="0" dirty="0">
              <a:latin typeface="Times New Roman" pitchFamily="18" charset="0"/>
            </a:rPr>
            <a:t>骨骼动画           </a:t>
          </a:r>
          <a:r>
            <a:rPr lang="en-US" altLang="zh-CN" baseline="0" dirty="0">
              <a:latin typeface="Times New Roman" pitchFamily="18" charset="0"/>
            </a:rPr>
            <a:t>CPU </a:t>
          </a:r>
          <a:r>
            <a:rPr lang="en-US" altLang="zh-CN" baseline="0" dirty="0" err="1">
              <a:latin typeface="Times New Roman" pitchFamily="18" charset="0"/>
            </a:rPr>
            <a:t>OpenCL</a:t>
          </a:r>
          <a:endParaRPr lang="zh-CN" altLang="en-US" baseline="0" dirty="0">
            <a:latin typeface="Times New Roman" pitchFamily="18" charset="0"/>
          </a:endParaRPr>
        </a:p>
      </dgm:t>
    </dgm:pt>
    <dgm:pt modelId="{7D60FB50-4692-4ED2-B242-B2E2805337DC}" type="parTrans" cxnId="{B8351F86-DB1B-44AF-80B9-312AA380C0E2}">
      <dgm:prSet/>
      <dgm:spPr/>
      <dgm:t>
        <a:bodyPr/>
        <a:lstStyle/>
        <a:p>
          <a:endParaRPr lang="zh-CN" altLang="en-US"/>
        </a:p>
      </dgm:t>
    </dgm:pt>
    <dgm:pt modelId="{30AA625E-D160-449D-8418-22385CE03D54}" type="sibTrans" cxnId="{B8351F86-DB1B-44AF-80B9-312AA380C0E2}">
      <dgm:prSet/>
      <dgm:spPr/>
      <dgm:t>
        <a:bodyPr/>
        <a:lstStyle/>
        <a:p>
          <a:endParaRPr lang="zh-CN" altLang="en-US"/>
        </a:p>
      </dgm:t>
    </dgm:pt>
    <dgm:pt modelId="{11D67D03-5E2E-4123-8325-33FDBD78A889}">
      <dgm:prSet phldrT="[文本]" custT="1"/>
      <dgm:spPr/>
      <dgm:t>
        <a:bodyPr/>
        <a:lstStyle/>
        <a:p>
          <a:r>
            <a:rPr lang="en-US" altLang="zh-CN" sz="1600" baseline="0" dirty="0">
              <a:latin typeface="Times New Roman" pitchFamily="18" charset="0"/>
            </a:rPr>
            <a:t>GPU</a:t>
          </a:r>
          <a:r>
            <a:rPr lang="zh-CN" altLang="en-US" sz="1600" baseline="0" dirty="0" smtClean="0">
              <a:effectLst/>
              <a:latin typeface="Times New Roman" pitchFamily="18" charset="0"/>
            </a:rPr>
            <a:t>并行计算技术</a:t>
          </a:r>
          <a:endParaRPr lang="zh-CN" altLang="en-US" sz="1600" baseline="0" dirty="0">
            <a:latin typeface="Times New Roman" pitchFamily="18" charset="0"/>
          </a:endParaRPr>
        </a:p>
      </dgm:t>
    </dgm:pt>
    <dgm:pt modelId="{FE1F22FD-A44A-4E32-8F45-C0C186130ABB}" type="parTrans" cxnId="{AC116470-FFCD-4891-82B1-632C8DD9D5C5}">
      <dgm:prSet/>
      <dgm:spPr/>
      <dgm:t>
        <a:bodyPr/>
        <a:lstStyle/>
        <a:p>
          <a:endParaRPr lang="zh-CN" altLang="en-US"/>
        </a:p>
      </dgm:t>
    </dgm:pt>
    <dgm:pt modelId="{177ABB74-6917-49C6-B4B9-B268A0101A0F}" type="sibTrans" cxnId="{AC116470-FFCD-4891-82B1-632C8DD9D5C5}">
      <dgm:prSet/>
      <dgm:spPr/>
      <dgm:t>
        <a:bodyPr/>
        <a:lstStyle/>
        <a:p>
          <a:endParaRPr lang="zh-CN" altLang="en-US"/>
        </a:p>
      </dgm:t>
    </dgm:pt>
    <dgm:pt modelId="{9EA09ACC-9C53-4DF6-A36B-3E52B97A7B3C}">
      <dgm:prSet phldrT="[文本]" custT="1"/>
      <dgm:spPr/>
      <dgm:t>
        <a:bodyPr/>
        <a:lstStyle/>
        <a:p>
          <a:r>
            <a:rPr lang="en-US" altLang="zh-CN" sz="1600" baseline="0" dirty="0">
              <a:latin typeface="Times New Roman" pitchFamily="18" charset="0"/>
            </a:rPr>
            <a:t>GPU</a:t>
          </a:r>
          <a:r>
            <a:rPr lang="zh-CN" altLang="en-US" sz="1600" baseline="0" dirty="0">
              <a:latin typeface="Times New Roman" pitchFamily="18" charset="0"/>
            </a:rPr>
            <a:t>并行计算算法</a:t>
          </a:r>
        </a:p>
      </dgm:t>
    </dgm:pt>
    <dgm:pt modelId="{AAA01DB6-DC47-4EFF-B489-E041DD247581}" type="parTrans" cxnId="{4777D29E-0B4F-41E8-BFA8-89A2FB8F067E}">
      <dgm:prSet/>
      <dgm:spPr/>
      <dgm:t>
        <a:bodyPr/>
        <a:lstStyle/>
        <a:p>
          <a:endParaRPr lang="zh-CN" altLang="en-US"/>
        </a:p>
      </dgm:t>
    </dgm:pt>
    <dgm:pt modelId="{4029B3B0-87A8-4830-A0B4-EBDAC5D2BF14}" type="sibTrans" cxnId="{4777D29E-0B4F-41E8-BFA8-89A2FB8F067E}">
      <dgm:prSet/>
      <dgm:spPr/>
      <dgm:t>
        <a:bodyPr/>
        <a:lstStyle/>
        <a:p>
          <a:endParaRPr lang="zh-CN" altLang="en-US"/>
        </a:p>
      </dgm:t>
    </dgm:pt>
    <dgm:pt modelId="{4EDF0BD3-D5B5-4081-A97F-EE600FC38AC3}">
      <dgm:prSet phldrT="[文本]"/>
      <dgm:spPr/>
      <dgm:t>
        <a:bodyPr/>
        <a:lstStyle/>
        <a:p>
          <a:r>
            <a:rPr lang="zh-CN" altLang="en-US" baseline="0" dirty="0">
              <a:latin typeface="Times New Roman" pitchFamily="18" charset="0"/>
            </a:rPr>
            <a:t>模块</a:t>
          </a:r>
          <a:r>
            <a:rPr lang="en-US" altLang="zh-CN" baseline="0" dirty="0">
              <a:latin typeface="Times New Roman" pitchFamily="18" charset="0"/>
            </a:rPr>
            <a:t>2-</a:t>
          </a:r>
          <a:r>
            <a:rPr lang="zh-CN" altLang="en-US" baseline="0" dirty="0">
              <a:latin typeface="Times New Roman" pitchFamily="18" charset="0"/>
            </a:rPr>
            <a:t>粒子系统              </a:t>
          </a:r>
          <a:r>
            <a:rPr lang="en-US" altLang="zh-CN" baseline="0" dirty="0">
              <a:latin typeface="Times New Roman" pitchFamily="18" charset="0"/>
            </a:rPr>
            <a:t>GPU </a:t>
          </a:r>
          <a:r>
            <a:rPr lang="en-US" altLang="zh-CN" baseline="0" dirty="0" err="1">
              <a:latin typeface="Times New Roman" pitchFamily="18" charset="0"/>
            </a:rPr>
            <a:t>OpenCL</a:t>
          </a:r>
          <a:endParaRPr lang="zh-CN" altLang="en-US" baseline="0" dirty="0">
            <a:latin typeface="Times New Roman" pitchFamily="18" charset="0"/>
          </a:endParaRPr>
        </a:p>
      </dgm:t>
    </dgm:pt>
    <dgm:pt modelId="{7F404547-7FDC-469A-AD48-38C4550835B3}" type="parTrans" cxnId="{3E27B091-0996-4427-BF4F-44461F2738D7}">
      <dgm:prSet/>
      <dgm:spPr/>
      <dgm:t>
        <a:bodyPr/>
        <a:lstStyle/>
        <a:p>
          <a:endParaRPr lang="zh-CN" altLang="en-US"/>
        </a:p>
      </dgm:t>
    </dgm:pt>
    <dgm:pt modelId="{6E48258C-C94E-4EF2-9E9D-9EC2B0826A68}" type="sibTrans" cxnId="{3E27B091-0996-4427-BF4F-44461F2738D7}">
      <dgm:prSet/>
      <dgm:spPr/>
      <dgm:t>
        <a:bodyPr/>
        <a:lstStyle/>
        <a:p>
          <a:endParaRPr lang="zh-CN" altLang="en-US"/>
        </a:p>
      </dgm:t>
    </dgm:pt>
    <dgm:pt modelId="{862F6528-289E-409B-A071-CAAF4DC20428}">
      <dgm:prSet phldrT="[文本]" custT="1"/>
      <dgm:spPr/>
      <dgm:t>
        <a:bodyPr/>
        <a:lstStyle/>
        <a:p>
          <a:r>
            <a:rPr lang="en-US" altLang="zh-CN" sz="1400" baseline="0" dirty="0">
              <a:latin typeface="Times New Roman" pitchFamily="18" charset="0"/>
            </a:rPr>
            <a:t>GLSL </a:t>
          </a:r>
          <a:r>
            <a:rPr lang="zh-CN" altLang="en-US" sz="1400" baseline="0" dirty="0">
              <a:latin typeface="Times New Roman" pitchFamily="18" charset="0"/>
            </a:rPr>
            <a:t>着色语言</a:t>
          </a:r>
        </a:p>
      </dgm:t>
    </dgm:pt>
    <dgm:pt modelId="{8D456713-A5D7-41B3-8A78-CA53987C5006}" type="parTrans" cxnId="{751A7097-DAD8-4629-BA95-C6EA5D2F80E1}">
      <dgm:prSet/>
      <dgm:spPr/>
      <dgm:t>
        <a:bodyPr/>
        <a:lstStyle/>
        <a:p>
          <a:endParaRPr lang="zh-CN" altLang="en-US"/>
        </a:p>
      </dgm:t>
    </dgm:pt>
    <dgm:pt modelId="{03D2A6A2-0F44-42FF-9BC0-4908BDEB289F}" type="sibTrans" cxnId="{751A7097-DAD8-4629-BA95-C6EA5D2F80E1}">
      <dgm:prSet/>
      <dgm:spPr/>
      <dgm:t>
        <a:bodyPr/>
        <a:lstStyle/>
        <a:p>
          <a:endParaRPr lang="zh-CN" altLang="en-US"/>
        </a:p>
      </dgm:t>
    </dgm:pt>
    <dgm:pt modelId="{D8A893B2-F12D-4286-AF5D-DCE46BB3C5E8}">
      <dgm:prSet phldrT="[文本]" custT="1"/>
      <dgm:spPr/>
      <dgm:t>
        <a:bodyPr/>
        <a:lstStyle/>
        <a:p>
          <a:r>
            <a:rPr lang="zh-CN" altLang="en-US" sz="1400" baseline="0" dirty="0">
              <a:latin typeface="Times New Roman" pitchFamily="18" charset="0"/>
            </a:rPr>
            <a:t>基于</a:t>
          </a:r>
          <a:r>
            <a:rPr lang="en-US" altLang="zh-CN" sz="1400" baseline="0" dirty="0">
              <a:latin typeface="Times New Roman" pitchFamily="18" charset="0"/>
            </a:rPr>
            <a:t>SIMD</a:t>
          </a:r>
          <a:endParaRPr lang="zh-CN" altLang="en-US" sz="1400" baseline="0" dirty="0">
            <a:latin typeface="Times New Roman" pitchFamily="18" charset="0"/>
          </a:endParaRPr>
        </a:p>
      </dgm:t>
    </dgm:pt>
    <dgm:pt modelId="{90252850-4580-434A-826B-24D1291C5841}" type="parTrans" cxnId="{0273A1E3-B614-4D9F-AEEF-5C05C4A80EB9}">
      <dgm:prSet/>
      <dgm:spPr/>
      <dgm:t>
        <a:bodyPr/>
        <a:lstStyle/>
        <a:p>
          <a:endParaRPr lang="zh-CN" altLang="en-US"/>
        </a:p>
      </dgm:t>
    </dgm:pt>
    <dgm:pt modelId="{C9597C84-C6F7-4DEE-8E5D-886F6F0276FD}" type="sibTrans" cxnId="{0273A1E3-B614-4D9F-AEEF-5C05C4A80EB9}">
      <dgm:prSet/>
      <dgm:spPr/>
      <dgm:t>
        <a:bodyPr/>
        <a:lstStyle/>
        <a:p>
          <a:endParaRPr lang="zh-CN" altLang="en-US"/>
        </a:p>
      </dgm:t>
    </dgm:pt>
    <dgm:pt modelId="{AA6B0AE2-5298-4503-BE01-A49703A65018}">
      <dgm:prSet phldrT="[文本]" custT="1"/>
      <dgm:spPr/>
      <dgm:t>
        <a:bodyPr/>
        <a:lstStyle/>
        <a:p>
          <a:r>
            <a:rPr lang="zh-CN" altLang="en-US" sz="1400" baseline="0" dirty="0">
              <a:latin typeface="Times New Roman" pitchFamily="18" charset="0"/>
            </a:rPr>
            <a:t>基于</a:t>
          </a:r>
          <a:r>
            <a:rPr lang="en-US" altLang="zh-CN" sz="1400" baseline="0" dirty="0">
              <a:latin typeface="Times New Roman" pitchFamily="18" charset="0"/>
            </a:rPr>
            <a:t>OpenCL</a:t>
          </a:r>
          <a:endParaRPr lang="zh-CN" altLang="en-US" sz="1400" baseline="0" dirty="0">
            <a:latin typeface="Times New Roman" pitchFamily="18" charset="0"/>
          </a:endParaRPr>
        </a:p>
      </dgm:t>
    </dgm:pt>
    <dgm:pt modelId="{51864F48-94C4-4FDE-9B90-35EC1FABE0C8}" type="parTrans" cxnId="{4B6EA4DC-4F0D-4C9C-871C-3549D14E433B}">
      <dgm:prSet/>
      <dgm:spPr/>
      <dgm:t>
        <a:bodyPr/>
        <a:lstStyle/>
        <a:p>
          <a:endParaRPr lang="zh-CN" altLang="en-US"/>
        </a:p>
      </dgm:t>
    </dgm:pt>
    <dgm:pt modelId="{D97ABB3C-F3C6-4693-A4E9-69095AB147C2}" type="sibTrans" cxnId="{4B6EA4DC-4F0D-4C9C-871C-3549D14E433B}">
      <dgm:prSet/>
      <dgm:spPr/>
      <dgm:t>
        <a:bodyPr/>
        <a:lstStyle/>
        <a:p>
          <a:endParaRPr lang="zh-CN" altLang="en-US"/>
        </a:p>
      </dgm:t>
    </dgm:pt>
    <dgm:pt modelId="{8B2EC0B5-639B-4E39-9E2A-68BF27C0BA95}">
      <dgm:prSet phldrT="[文本]" custT="1"/>
      <dgm:spPr/>
      <dgm:t>
        <a:bodyPr/>
        <a:lstStyle/>
        <a:p>
          <a:r>
            <a:rPr lang="zh-CN" altLang="en-US" sz="1400" baseline="0" dirty="0">
              <a:latin typeface="Times New Roman" pitchFamily="18" charset="0"/>
            </a:rPr>
            <a:t>基于</a:t>
          </a:r>
          <a:r>
            <a:rPr lang="en-US" altLang="zh-CN" sz="1400" baseline="0" dirty="0">
              <a:latin typeface="Times New Roman" pitchFamily="18" charset="0"/>
            </a:rPr>
            <a:t>GLSL</a:t>
          </a:r>
          <a:endParaRPr lang="zh-CN" altLang="en-US" sz="1400" baseline="0" dirty="0">
            <a:latin typeface="Times New Roman" pitchFamily="18" charset="0"/>
          </a:endParaRPr>
        </a:p>
      </dgm:t>
    </dgm:pt>
    <dgm:pt modelId="{E6569B33-80AB-4F3E-AA84-0923521D7BDF}" type="parTrans" cxnId="{284759EC-63CF-4E22-A511-D1E41A395BCA}">
      <dgm:prSet/>
      <dgm:spPr/>
      <dgm:t>
        <a:bodyPr/>
        <a:lstStyle/>
        <a:p>
          <a:endParaRPr lang="zh-CN" altLang="en-US"/>
        </a:p>
      </dgm:t>
    </dgm:pt>
    <dgm:pt modelId="{C3E07F11-C362-464F-BAAA-4DBCF92188B3}" type="sibTrans" cxnId="{284759EC-63CF-4E22-A511-D1E41A395BCA}">
      <dgm:prSet/>
      <dgm:spPr/>
      <dgm:t>
        <a:bodyPr/>
        <a:lstStyle/>
        <a:p>
          <a:endParaRPr lang="zh-CN" altLang="en-US"/>
        </a:p>
      </dgm:t>
    </dgm:pt>
    <dgm:pt modelId="{98899A8E-70BB-41FF-A19C-8238C75E5B0D}">
      <dgm:prSet phldrT="[文本]" custT="1"/>
      <dgm:spPr/>
      <dgm:t>
        <a:bodyPr/>
        <a:lstStyle/>
        <a:p>
          <a:r>
            <a:rPr lang="zh-CN" altLang="en-US" sz="1400" baseline="0" dirty="0">
              <a:latin typeface="Times New Roman" pitchFamily="18" charset="0"/>
            </a:rPr>
            <a:t>基于</a:t>
          </a:r>
          <a:r>
            <a:rPr lang="en-US" altLang="zh-CN" sz="1400" baseline="0" dirty="0">
              <a:latin typeface="Times New Roman" pitchFamily="18" charset="0"/>
            </a:rPr>
            <a:t>CUDA</a:t>
          </a:r>
          <a:endParaRPr lang="zh-CN" altLang="en-US" sz="1400" baseline="0" dirty="0">
            <a:latin typeface="Times New Roman" pitchFamily="18" charset="0"/>
          </a:endParaRPr>
        </a:p>
      </dgm:t>
    </dgm:pt>
    <dgm:pt modelId="{3EF54A77-77E4-41B7-A308-BC1DEAA88965}" type="parTrans" cxnId="{E23FD7AE-4985-4603-A56F-02C8D3BE1AD7}">
      <dgm:prSet/>
      <dgm:spPr/>
      <dgm:t>
        <a:bodyPr/>
        <a:lstStyle/>
        <a:p>
          <a:endParaRPr lang="zh-CN" altLang="en-US"/>
        </a:p>
      </dgm:t>
    </dgm:pt>
    <dgm:pt modelId="{9E64D7B3-B6AD-4458-8EDE-B89E3447F937}" type="sibTrans" cxnId="{E23FD7AE-4985-4603-A56F-02C8D3BE1AD7}">
      <dgm:prSet/>
      <dgm:spPr/>
      <dgm:t>
        <a:bodyPr/>
        <a:lstStyle/>
        <a:p>
          <a:endParaRPr lang="zh-CN" altLang="en-US"/>
        </a:p>
      </dgm:t>
    </dgm:pt>
    <dgm:pt modelId="{F13D00E6-89B0-45BE-B1A3-147127290FB6}">
      <dgm:prSet phldrT="[文本]" custT="1"/>
      <dgm:spPr/>
      <dgm:t>
        <a:bodyPr/>
        <a:lstStyle/>
        <a:p>
          <a:r>
            <a:rPr lang="zh-CN" altLang="en-US" sz="1400" baseline="0" dirty="0">
              <a:latin typeface="Times New Roman" pitchFamily="18" charset="0"/>
            </a:rPr>
            <a:t>基于</a:t>
          </a:r>
          <a:r>
            <a:rPr lang="en-US" altLang="zh-CN" sz="1400" baseline="0" dirty="0">
              <a:latin typeface="Times New Roman" pitchFamily="18" charset="0"/>
            </a:rPr>
            <a:t>OpenCL</a:t>
          </a:r>
          <a:endParaRPr lang="zh-CN" altLang="en-US" sz="1400" baseline="0" dirty="0">
            <a:latin typeface="Times New Roman" pitchFamily="18" charset="0"/>
          </a:endParaRPr>
        </a:p>
      </dgm:t>
    </dgm:pt>
    <dgm:pt modelId="{FAA3AA9A-2E80-4042-B3C0-665FC8966CF9}" type="parTrans" cxnId="{780EACC0-4153-490B-AF68-883044C0D683}">
      <dgm:prSet/>
      <dgm:spPr/>
      <dgm:t>
        <a:bodyPr/>
        <a:lstStyle/>
        <a:p>
          <a:endParaRPr lang="zh-CN" altLang="en-US"/>
        </a:p>
      </dgm:t>
    </dgm:pt>
    <dgm:pt modelId="{5692B3AF-84D5-4969-BF09-7054B1B681E8}" type="sibTrans" cxnId="{780EACC0-4153-490B-AF68-883044C0D683}">
      <dgm:prSet/>
      <dgm:spPr/>
      <dgm:t>
        <a:bodyPr/>
        <a:lstStyle/>
        <a:p>
          <a:endParaRPr lang="zh-CN" altLang="en-US"/>
        </a:p>
      </dgm:t>
    </dgm:pt>
    <dgm:pt modelId="{5A74A5A7-A1E1-4126-B1C8-884013385CF4}">
      <dgm:prSet phldrT="[文本]" custT="1"/>
      <dgm:spPr/>
      <dgm:t>
        <a:bodyPr/>
        <a:lstStyle/>
        <a:p>
          <a:r>
            <a:rPr lang="en-US" altLang="zh-CN" sz="1400" baseline="0" dirty="0">
              <a:latin typeface="Times New Roman" pitchFamily="18" charset="0"/>
            </a:rPr>
            <a:t>SIMD </a:t>
          </a:r>
          <a:r>
            <a:rPr lang="zh-CN" altLang="en-US" sz="1400" baseline="0" dirty="0">
              <a:latin typeface="Times New Roman" pitchFamily="18" charset="0"/>
            </a:rPr>
            <a:t>并行指令集</a:t>
          </a:r>
        </a:p>
      </dgm:t>
    </dgm:pt>
    <dgm:pt modelId="{E1A9C31F-5A6C-4F0B-9AB6-81F74986B22A}" type="parTrans" cxnId="{BAF05F3A-7696-4885-9DE6-9EA55ECF7890}">
      <dgm:prSet/>
      <dgm:spPr/>
      <dgm:t>
        <a:bodyPr/>
        <a:lstStyle/>
        <a:p>
          <a:endParaRPr lang="zh-CN" altLang="en-US"/>
        </a:p>
      </dgm:t>
    </dgm:pt>
    <dgm:pt modelId="{805CC187-3A2D-4EDD-8D08-6AD24CE475FB}" type="sibTrans" cxnId="{BAF05F3A-7696-4885-9DE6-9EA55ECF7890}">
      <dgm:prSet/>
      <dgm:spPr/>
      <dgm:t>
        <a:bodyPr/>
        <a:lstStyle/>
        <a:p>
          <a:endParaRPr lang="zh-CN" altLang="en-US"/>
        </a:p>
      </dgm:t>
    </dgm:pt>
    <dgm:pt modelId="{2125D0CD-903A-4843-B91A-6B4E66D0ABFB}">
      <dgm:prSet phldrT="[文本]" custT="1"/>
      <dgm:spPr/>
      <dgm:t>
        <a:bodyPr/>
        <a:lstStyle/>
        <a:p>
          <a:r>
            <a:rPr lang="en-US" altLang="zh-CN" sz="1200" baseline="0" dirty="0">
              <a:latin typeface="Times New Roman" pitchFamily="18" charset="0"/>
            </a:rPr>
            <a:t>SSE  128</a:t>
          </a:r>
          <a:r>
            <a:rPr lang="zh-CN" altLang="en-US" sz="1200" baseline="0" dirty="0">
              <a:latin typeface="Times New Roman" pitchFamily="18" charset="0"/>
            </a:rPr>
            <a:t>位并行指令</a:t>
          </a:r>
        </a:p>
      </dgm:t>
    </dgm:pt>
    <dgm:pt modelId="{96D130A9-870E-480D-97F4-A19C4A721AC0}" type="parTrans" cxnId="{B75BBA5F-FEA3-4182-A69F-D0A66ECAC060}">
      <dgm:prSet/>
      <dgm:spPr/>
      <dgm:t>
        <a:bodyPr/>
        <a:lstStyle/>
        <a:p>
          <a:endParaRPr lang="zh-CN" altLang="en-US"/>
        </a:p>
      </dgm:t>
    </dgm:pt>
    <dgm:pt modelId="{8CAFE446-97F5-461C-A62B-560911CB692C}" type="sibTrans" cxnId="{B75BBA5F-FEA3-4182-A69F-D0A66ECAC060}">
      <dgm:prSet/>
      <dgm:spPr/>
      <dgm:t>
        <a:bodyPr/>
        <a:lstStyle/>
        <a:p>
          <a:endParaRPr lang="zh-CN" altLang="en-US"/>
        </a:p>
      </dgm:t>
    </dgm:pt>
    <dgm:pt modelId="{0573D08A-05BA-4817-9C6E-3DA3F85A6B18}">
      <dgm:prSet phldrT="[文本]" custT="1"/>
      <dgm:spPr/>
      <dgm:t>
        <a:bodyPr/>
        <a:lstStyle/>
        <a:p>
          <a:r>
            <a:rPr lang="en-US" altLang="zh-CN" sz="1200" baseline="0" dirty="0">
              <a:latin typeface="Times New Roman" pitchFamily="18" charset="0"/>
            </a:rPr>
            <a:t>AVX  256</a:t>
          </a:r>
          <a:r>
            <a:rPr lang="zh-CN" altLang="en-US" sz="1200" baseline="0" dirty="0">
              <a:latin typeface="Times New Roman" pitchFamily="18" charset="0"/>
            </a:rPr>
            <a:t>位并行指令</a:t>
          </a:r>
        </a:p>
      </dgm:t>
    </dgm:pt>
    <dgm:pt modelId="{F031AB54-B171-4BBD-977D-42C4A139542A}" type="parTrans" cxnId="{54C78183-D95D-4B1E-B96D-0AEB2FF1CD48}">
      <dgm:prSet/>
      <dgm:spPr/>
      <dgm:t>
        <a:bodyPr/>
        <a:lstStyle/>
        <a:p>
          <a:endParaRPr lang="zh-CN" altLang="en-US"/>
        </a:p>
      </dgm:t>
    </dgm:pt>
    <dgm:pt modelId="{75F2B281-D43A-49BA-A5E8-96286AFF0684}" type="sibTrans" cxnId="{54C78183-D95D-4B1E-B96D-0AEB2FF1CD48}">
      <dgm:prSet/>
      <dgm:spPr/>
      <dgm:t>
        <a:bodyPr/>
        <a:lstStyle/>
        <a:p>
          <a:endParaRPr lang="zh-CN" altLang="en-US"/>
        </a:p>
      </dgm:t>
    </dgm:pt>
    <dgm:pt modelId="{370D09EA-9DDC-4326-A122-97FB051D9ACF}">
      <dgm:prSet phldrT="[文本]" custT="1"/>
      <dgm:spPr/>
      <dgm:t>
        <a:bodyPr/>
        <a:lstStyle/>
        <a:p>
          <a:r>
            <a:rPr lang="en-US" altLang="zh-CN" sz="1400" baseline="0" dirty="0">
              <a:latin typeface="Times New Roman" pitchFamily="18" charset="0"/>
            </a:rPr>
            <a:t>OpenCL</a:t>
          </a:r>
          <a:r>
            <a:rPr lang="zh-CN" altLang="en-US" sz="1400" baseline="0" dirty="0">
              <a:latin typeface="Times New Roman" pitchFamily="18" charset="0"/>
            </a:rPr>
            <a:t>开放计算语言</a:t>
          </a:r>
        </a:p>
      </dgm:t>
    </dgm:pt>
    <dgm:pt modelId="{970C9112-DAFE-4E04-ACEA-7180EF409846}" type="parTrans" cxnId="{0B883056-1A74-4A96-8731-2294FA4DEE60}">
      <dgm:prSet/>
      <dgm:spPr/>
      <dgm:t>
        <a:bodyPr/>
        <a:lstStyle/>
        <a:p>
          <a:endParaRPr lang="zh-CN" altLang="en-US"/>
        </a:p>
      </dgm:t>
    </dgm:pt>
    <dgm:pt modelId="{D5783752-F177-4B2E-B22C-3DA29B250736}" type="sibTrans" cxnId="{0B883056-1A74-4A96-8731-2294FA4DEE60}">
      <dgm:prSet/>
      <dgm:spPr/>
      <dgm:t>
        <a:bodyPr/>
        <a:lstStyle/>
        <a:p>
          <a:endParaRPr lang="zh-CN" altLang="en-US"/>
        </a:p>
      </dgm:t>
    </dgm:pt>
    <dgm:pt modelId="{1AB9DA59-F6B7-4E0A-A13A-B6C5D71EE3E9}">
      <dgm:prSet phldrT="[文本]" custT="1"/>
      <dgm:spPr/>
      <dgm:t>
        <a:bodyPr/>
        <a:lstStyle/>
        <a:p>
          <a:r>
            <a:rPr lang="en-US" altLang="zh-CN" sz="1400" baseline="0" dirty="0">
              <a:latin typeface="Times New Roman" pitchFamily="18" charset="0"/>
            </a:rPr>
            <a:t>CUDA </a:t>
          </a:r>
          <a:r>
            <a:rPr lang="zh-CN" altLang="en-US" sz="1400" baseline="0" dirty="0">
              <a:latin typeface="Times New Roman" pitchFamily="18" charset="0"/>
            </a:rPr>
            <a:t>统一计算设备架构</a:t>
          </a:r>
        </a:p>
      </dgm:t>
    </dgm:pt>
    <dgm:pt modelId="{F3F6D2FC-81E4-47EF-AD30-1A9131ADE4D5}" type="parTrans" cxnId="{CDDBA34E-B245-4FF6-927E-3DE0F7F64085}">
      <dgm:prSet/>
      <dgm:spPr/>
      <dgm:t>
        <a:bodyPr/>
        <a:lstStyle/>
        <a:p>
          <a:endParaRPr lang="zh-CN" altLang="en-US"/>
        </a:p>
      </dgm:t>
    </dgm:pt>
    <dgm:pt modelId="{F108414D-F2DF-4836-AA85-668A1EBC9F60}" type="sibTrans" cxnId="{CDDBA34E-B245-4FF6-927E-3DE0F7F64085}">
      <dgm:prSet/>
      <dgm:spPr/>
      <dgm:t>
        <a:bodyPr/>
        <a:lstStyle/>
        <a:p>
          <a:endParaRPr lang="zh-CN" altLang="en-US"/>
        </a:p>
      </dgm:t>
    </dgm:pt>
    <dgm:pt modelId="{278096EA-CAC1-4644-9873-1E307FC109EE}">
      <dgm:prSet phldrT="[文本]" custT="1"/>
      <dgm:spPr/>
      <dgm:t>
        <a:bodyPr/>
        <a:lstStyle/>
        <a:p>
          <a:r>
            <a:rPr lang="en-US" altLang="zh-CN" sz="1400" baseline="0" dirty="0">
              <a:latin typeface="Times New Roman" pitchFamily="18" charset="0"/>
            </a:rPr>
            <a:t>OpenCL </a:t>
          </a:r>
          <a:r>
            <a:rPr lang="zh-CN" altLang="en-US" sz="1400" baseline="0" dirty="0">
              <a:latin typeface="Times New Roman" pitchFamily="18" charset="0"/>
            </a:rPr>
            <a:t>开放计算语言</a:t>
          </a:r>
        </a:p>
      </dgm:t>
    </dgm:pt>
    <dgm:pt modelId="{ED1B2801-0053-4AEE-B472-4BD3BF04F442}" type="parTrans" cxnId="{0C1B79CF-97BE-4F5F-B53E-55DE40019EE5}">
      <dgm:prSet/>
      <dgm:spPr/>
      <dgm:t>
        <a:bodyPr/>
        <a:lstStyle/>
        <a:p>
          <a:endParaRPr lang="zh-CN" altLang="en-US"/>
        </a:p>
      </dgm:t>
    </dgm:pt>
    <dgm:pt modelId="{BC78CADA-31AC-488D-8498-BE2B170A53BE}" type="sibTrans" cxnId="{0C1B79CF-97BE-4F5F-B53E-55DE40019EE5}">
      <dgm:prSet/>
      <dgm:spPr/>
      <dgm:t>
        <a:bodyPr/>
        <a:lstStyle/>
        <a:p>
          <a:endParaRPr lang="zh-CN" altLang="en-US"/>
        </a:p>
      </dgm:t>
    </dgm:pt>
    <dgm:pt modelId="{C9D4F089-F0C4-4924-A2D2-9D1FC7184CBB}">
      <dgm:prSet phldrT="[文本]" custT="1"/>
      <dgm:spPr/>
      <dgm:t>
        <a:bodyPr/>
        <a:lstStyle/>
        <a:p>
          <a:r>
            <a:rPr lang="zh-CN" altLang="en-US" sz="1200" baseline="0" dirty="0">
              <a:latin typeface="Times New Roman" pitchFamily="18" charset="0"/>
            </a:rPr>
            <a:t>基于</a:t>
          </a:r>
          <a:r>
            <a:rPr lang="en-US" altLang="zh-CN" sz="1200" baseline="0" dirty="0">
              <a:latin typeface="Times New Roman" pitchFamily="18" charset="0"/>
            </a:rPr>
            <a:t>SSE</a:t>
          </a:r>
          <a:endParaRPr lang="zh-CN" altLang="en-US" sz="1200" baseline="0" dirty="0">
            <a:latin typeface="Times New Roman" pitchFamily="18" charset="0"/>
          </a:endParaRPr>
        </a:p>
      </dgm:t>
    </dgm:pt>
    <dgm:pt modelId="{AA50051F-13F7-4197-A62D-7679108E9593}" type="parTrans" cxnId="{E6B07F85-6539-4C11-BCD7-94BBF1713987}">
      <dgm:prSet/>
      <dgm:spPr/>
      <dgm:t>
        <a:bodyPr/>
        <a:lstStyle/>
        <a:p>
          <a:endParaRPr lang="zh-CN" altLang="en-US"/>
        </a:p>
      </dgm:t>
    </dgm:pt>
    <dgm:pt modelId="{B2EDFE91-8D0A-4C3F-AD42-34F9EA1C78CA}" type="sibTrans" cxnId="{E6B07F85-6539-4C11-BCD7-94BBF1713987}">
      <dgm:prSet/>
      <dgm:spPr/>
      <dgm:t>
        <a:bodyPr/>
        <a:lstStyle/>
        <a:p>
          <a:endParaRPr lang="zh-CN" altLang="en-US"/>
        </a:p>
      </dgm:t>
    </dgm:pt>
    <dgm:pt modelId="{C16C3DE1-E354-4F84-BD36-3A2647F3AF91}">
      <dgm:prSet phldrT="[文本]" custT="1"/>
      <dgm:spPr/>
      <dgm:t>
        <a:bodyPr/>
        <a:lstStyle/>
        <a:p>
          <a:r>
            <a:rPr lang="zh-CN" altLang="en-US" sz="1200" baseline="0" dirty="0">
              <a:latin typeface="Times New Roman" pitchFamily="18" charset="0"/>
            </a:rPr>
            <a:t>基于</a:t>
          </a:r>
          <a:r>
            <a:rPr lang="en-US" altLang="zh-CN" sz="1200" baseline="0" dirty="0">
              <a:latin typeface="Times New Roman" pitchFamily="18" charset="0"/>
            </a:rPr>
            <a:t>AVX</a:t>
          </a:r>
          <a:endParaRPr lang="zh-CN" altLang="en-US" sz="1200" baseline="0" dirty="0">
            <a:latin typeface="Times New Roman" pitchFamily="18" charset="0"/>
          </a:endParaRPr>
        </a:p>
      </dgm:t>
    </dgm:pt>
    <dgm:pt modelId="{461ADC85-F34A-4D30-8343-09BBC77368B8}" type="parTrans" cxnId="{E7587720-FEF2-4EE0-B73E-F7367755EDD7}">
      <dgm:prSet/>
      <dgm:spPr/>
      <dgm:t>
        <a:bodyPr/>
        <a:lstStyle/>
        <a:p>
          <a:endParaRPr lang="zh-CN" altLang="en-US"/>
        </a:p>
      </dgm:t>
    </dgm:pt>
    <dgm:pt modelId="{D78DA0A2-B0EB-42D2-B8F7-DE2FD8E8CA35}" type="sibTrans" cxnId="{E7587720-FEF2-4EE0-B73E-F7367755EDD7}">
      <dgm:prSet/>
      <dgm:spPr/>
      <dgm:t>
        <a:bodyPr/>
        <a:lstStyle/>
        <a:p>
          <a:endParaRPr lang="zh-CN" altLang="en-US"/>
        </a:p>
      </dgm:t>
    </dgm:pt>
    <dgm:pt modelId="{F638907C-E29C-40D0-A281-B2599CB6D37B}">
      <dgm:prSet phldrT="[文本]"/>
      <dgm:spPr/>
      <dgm:t>
        <a:bodyPr/>
        <a:lstStyle/>
        <a:p>
          <a:pPr algn="l"/>
          <a:r>
            <a:rPr lang="zh-CN" altLang="en-US" dirty="0"/>
            <a:t>对比分析各种并行算法</a:t>
          </a:r>
        </a:p>
      </dgm:t>
    </dgm:pt>
    <dgm:pt modelId="{B4B2391D-213C-4F99-A8E5-CEFE048F927A}" type="parTrans" cxnId="{86045A74-67D7-4419-BF6A-40518C7A0674}">
      <dgm:prSet/>
      <dgm:spPr/>
      <dgm:t>
        <a:bodyPr/>
        <a:lstStyle/>
        <a:p>
          <a:endParaRPr lang="zh-CN" altLang="en-US"/>
        </a:p>
      </dgm:t>
    </dgm:pt>
    <dgm:pt modelId="{21AA9BFC-F98C-4A39-B37C-159A10AA5F35}" type="sibTrans" cxnId="{86045A74-67D7-4419-BF6A-40518C7A0674}">
      <dgm:prSet/>
      <dgm:spPr/>
      <dgm:t>
        <a:bodyPr/>
        <a:lstStyle/>
        <a:p>
          <a:endParaRPr lang="zh-CN" altLang="en-US"/>
        </a:p>
      </dgm:t>
    </dgm:pt>
    <dgm:pt modelId="{3552A7E1-4180-4815-AA90-ABDC49CD6E0D}">
      <dgm:prSet phldrT="[文本]"/>
      <dgm:spPr/>
      <dgm:t>
        <a:bodyPr/>
        <a:lstStyle/>
        <a:p>
          <a:r>
            <a:rPr lang="en-US" altLang="zh-CN"/>
            <a:t>...</a:t>
          </a:r>
          <a:endParaRPr lang="zh-CN" altLang="en-US"/>
        </a:p>
      </dgm:t>
    </dgm:pt>
    <dgm:pt modelId="{D292827C-BA4C-4322-9B15-16AD4E314FB2}" type="parTrans" cxnId="{87288601-7B28-4019-B8CD-E8087A75F823}">
      <dgm:prSet/>
      <dgm:spPr/>
      <dgm:t>
        <a:bodyPr/>
        <a:lstStyle/>
        <a:p>
          <a:endParaRPr lang="zh-CN" altLang="en-US"/>
        </a:p>
      </dgm:t>
    </dgm:pt>
    <dgm:pt modelId="{FBB9BB10-19EC-47BA-B21E-621E91EA1340}" type="sibTrans" cxnId="{87288601-7B28-4019-B8CD-E8087A75F823}">
      <dgm:prSet/>
      <dgm:spPr/>
      <dgm:t>
        <a:bodyPr/>
        <a:lstStyle/>
        <a:p>
          <a:endParaRPr lang="zh-CN" altLang="en-US"/>
        </a:p>
      </dgm:t>
    </dgm:pt>
    <dgm:pt modelId="{DD9FE313-61BF-45CF-901E-B8E51A7F8496}">
      <dgm:prSet phldrT="[文本]"/>
      <dgm:spPr/>
      <dgm:t>
        <a:bodyPr/>
        <a:lstStyle/>
        <a:p>
          <a:r>
            <a:rPr lang="zh-CN" altLang="en-US" baseline="0" dirty="0">
              <a:latin typeface="Times New Roman" pitchFamily="18" charset="0"/>
            </a:rPr>
            <a:t>模块</a:t>
          </a:r>
          <a:r>
            <a:rPr lang="en-US" altLang="zh-CN" baseline="0" dirty="0">
              <a:latin typeface="Times New Roman" pitchFamily="18" charset="0"/>
            </a:rPr>
            <a:t>n</a:t>
          </a:r>
          <a:r>
            <a:rPr lang="zh-CN" altLang="en-US" baseline="0" dirty="0">
              <a:latin typeface="Times New Roman" pitchFamily="18" charset="0"/>
            </a:rPr>
            <a:t>：</a:t>
          </a:r>
          <a:r>
            <a:rPr lang="en-US" altLang="zh-CN" baseline="0" dirty="0">
              <a:latin typeface="Times New Roman" pitchFamily="18" charset="0"/>
            </a:rPr>
            <a:t>CPU or GPU</a:t>
          </a:r>
          <a:endParaRPr lang="zh-CN" altLang="en-US" baseline="0" dirty="0">
            <a:latin typeface="Times New Roman" pitchFamily="18" charset="0"/>
          </a:endParaRPr>
        </a:p>
      </dgm:t>
    </dgm:pt>
    <dgm:pt modelId="{3F53A34B-B8FF-44A6-BD94-653BC39EEDA0}" type="parTrans" cxnId="{B1943ECF-738A-4063-B1BE-9112454DF0B5}">
      <dgm:prSet/>
      <dgm:spPr/>
      <dgm:t>
        <a:bodyPr/>
        <a:lstStyle/>
        <a:p>
          <a:endParaRPr lang="zh-CN" altLang="en-US"/>
        </a:p>
      </dgm:t>
    </dgm:pt>
    <dgm:pt modelId="{71467944-257A-4605-9D97-B42D2CC9ABB8}" type="sibTrans" cxnId="{B1943ECF-738A-4063-B1BE-9112454DF0B5}">
      <dgm:prSet/>
      <dgm:spPr/>
      <dgm:t>
        <a:bodyPr/>
        <a:lstStyle/>
        <a:p>
          <a:endParaRPr lang="zh-CN" altLang="en-US"/>
        </a:p>
      </dgm:t>
    </dgm:pt>
    <dgm:pt modelId="{08049A49-8D0B-47D5-8349-67D0E40B1657}" type="pres">
      <dgm:prSet presAssocID="{83A53000-E85B-4C2C-A25F-111CCC363802}" presName="theList" presStyleCnt="0">
        <dgm:presLayoutVars>
          <dgm:dir/>
          <dgm:animLvl val="lvl"/>
          <dgm:resizeHandles val="exact"/>
        </dgm:presLayoutVars>
      </dgm:prSet>
      <dgm:spPr/>
      <dgm:t>
        <a:bodyPr/>
        <a:lstStyle/>
        <a:p>
          <a:endParaRPr lang="zh-CN" altLang="en-US"/>
        </a:p>
      </dgm:t>
    </dgm:pt>
    <dgm:pt modelId="{85BEB64C-16D8-40AB-A435-5CFB7BFA0FBD}" type="pres">
      <dgm:prSet presAssocID="{707788AD-BF22-4814-AEDB-66FF84FE6A71}" presName="compNode" presStyleCnt="0"/>
      <dgm:spPr/>
    </dgm:pt>
    <dgm:pt modelId="{583B4C5C-50D9-4D03-AD7B-22489F7B32C1}" type="pres">
      <dgm:prSet presAssocID="{707788AD-BF22-4814-AEDB-66FF84FE6A71}" presName="aNode" presStyleLbl="bgShp" presStyleIdx="0" presStyleCnt="3"/>
      <dgm:spPr/>
      <dgm:t>
        <a:bodyPr/>
        <a:lstStyle/>
        <a:p>
          <a:endParaRPr lang="zh-CN" altLang="en-US"/>
        </a:p>
      </dgm:t>
    </dgm:pt>
    <dgm:pt modelId="{FE79996C-678B-442B-8584-A7922A33C804}" type="pres">
      <dgm:prSet presAssocID="{707788AD-BF22-4814-AEDB-66FF84FE6A71}" presName="textNode" presStyleLbl="bgShp" presStyleIdx="0" presStyleCnt="3"/>
      <dgm:spPr/>
      <dgm:t>
        <a:bodyPr/>
        <a:lstStyle/>
        <a:p>
          <a:endParaRPr lang="zh-CN" altLang="en-US"/>
        </a:p>
      </dgm:t>
    </dgm:pt>
    <dgm:pt modelId="{0D4BAB10-667E-44C6-8FF6-2643778B47DD}" type="pres">
      <dgm:prSet presAssocID="{707788AD-BF22-4814-AEDB-66FF84FE6A71}" presName="compChildNode" presStyleCnt="0"/>
      <dgm:spPr/>
    </dgm:pt>
    <dgm:pt modelId="{C482237D-AE2E-4DD1-A12D-9E658B3AB91B}" type="pres">
      <dgm:prSet presAssocID="{707788AD-BF22-4814-AEDB-66FF84FE6A71}" presName="theInnerList" presStyleCnt="0"/>
      <dgm:spPr/>
    </dgm:pt>
    <dgm:pt modelId="{A2F54FF1-92CB-4D5D-BDC6-AC0C2A0027AE}" type="pres">
      <dgm:prSet presAssocID="{F305E0E1-1CC0-431C-BBB9-C158A8D98692}" presName="childNode" presStyleLbl="node1" presStyleIdx="0" presStyleCnt="9" custScaleY="161289">
        <dgm:presLayoutVars>
          <dgm:bulletEnabled val="1"/>
        </dgm:presLayoutVars>
      </dgm:prSet>
      <dgm:spPr/>
      <dgm:t>
        <a:bodyPr/>
        <a:lstStyle/>
        <a:p>
          <a:endParaRPr lang="zh-CN" altLang="en-US"/>
        </a:p>
      </dgm:t>
    </dgm:pt>
    <dgm:pt modelId="{8C0BB69B-AB20-41C9-B430-628EAEFDDF2E}" type="pres">
      <dgm:prSet presAssocID="{F305E0E1-1CC0-431C-BBB9-C158A8D98692}" presName="aSpace2" presStyleCnt="0"/>
      <dgm:spPr/>
    </dgm:pt>
    <dgm:pt modelId="{7A7E30F1-46E3-473D-AC82-C643EE2DB64C}" type="pres">
      <dgm:prSet presAssocID="{11D67D03-5E2E-4123-8325-33FDBD78A889}" presName="childNode" presStyleLbl="node1" presStyleIdx="1" presStyleCnt="9" custScaleY="143708">
        <dgm:presLayoutVars>
          <dgm:bulletEnabled val="1"/>
        </dgm:presLayoutVars>
      </dgm:prSet>
      <dgm:spPr/>
      <dgm:t>
        <a:bodyPr/>
        <a:lstStyle/>
        <a:p>
          <a:endParaRPr lang="zh-CN" altLang="en-US"/>
        </a:p>
      </dgm:t>
    </dgm:pt>
    <dgm:pt modelId="{BBCDFBBF-A736-4A00-8B64-31E8C3C18F37}" type="pres">
      <dgm:prSet presAssocID="{707788AD-BF22-4814-AEDB-66FF84FE6A71}" presName="aSpace" presStyleCnt="0"/>
      <dgm:spPr/>
    </dgm:pt>
    <dgm:pt modelId="{BEA40944-4D14-46BD-8FE7-3D9CDEF34AA8}" type="pres">
      <dgm:prSet presAssocID="{36636DEF-2856-407B-96D6-506EAC118D48}" presName="compNode" presStyleCnt="0"/>
      <dgm:spPr/>
    </dgm:pt>
    <dgm:pt modelId="{086696FA-1FC3-431A-A990-A1FDCF5D3324}" type="pres">
      <dgm:prSet presAssocID="{36636DEF-2856-407B-96D6-506EAC118D48}" presName="aNode" presStyleLbl="bgShp" presStyleIdx="1" presStyleCnt="3"/>
      <dgm:spPr/>
      <dgm:t>
        <a:bodyPr/>
        <a:lstStyle/>
        <a:p>
          <a:endParaRPr lang="zh-CN" altLang="en-US"/>
        </a:p>
      </dgm:t>
    </dgm:pt>
    <dgm:pt modelId="{E36383A8-18DD-4084-B3F7-0D2421261522}" type="pres">
      <dgm:prSet presAssocID="{36636DEF-2856-407B-96D6-506EAC118D48}" presName="textNode" presStyleLbl="bgShp" presStyleIdx="1" presStyleCnt="3"/>
      <dgm:spPr/>
      <dgm:t>
        <a:bodyPr/>
        <a:lstStyle/>
        <a:p>
          <a:endParaRPr lang="zh-CN" altLang="en-US"/>
        </a:p>
      </dgm:t>
    </dgm:pt>
    <dgm:pt modelId="{11C9C173-E6B2-4FB3-B3B2-4AF3DCF9A35F}" type="pres">
      <dgm:prSet presAssocID="{36636DEF-2856-407B-96D6-506EAC118D48}" presName="compChildNode" presStyleCnt="0"/>
      <dgm:spPr/>
    </dgm:pt>
    <dgm:pt modelId="{84E497AE-5A9F-4466-B0CA-A4A02C6BCE03}" type="pres">
      <dgm:prSet presAssocID="{36636DEF-2856-407B-96D6-506EAC118D48}" presName="theInnerList" presStyleCnt="0"/>
      <dgm:spPr/>
    </dgm:pt>
    <dgm:pt modelId="{8C39B4DE-BA64-4F27-A10E-BCE51EF6CAF2}" type="pres">
      <dgm:prSet presAssocID="{15C4BCC3-561C-4D1E-B1E2-6432BE77E70C}" presName="childNode" presStyleLbl="node1" presStyleIdx="2" presStyleCnt="9" custScaleY="207219">
        <dgm:presLayoutVars>
          <dgm:bulletEnabled val="1"/>
        </dgm:presLayoutVars>
      </dgm:prSet>
      <dgm:spPr/>
      <dgm:t>
        <a:bodyPr/>
        <a:lstStyle/>
        <a:p>
          <a:endParaRPr lang="zh-CN" altLang="en-US"/>
        </a:p>
      </dgm:t>
    </dgm:pt>
    <dgm:pt modelId="{DA393433-BBD0-4713-84AA-0557C2BAD151}" type="pres">
      <dgm:prSet presAssocID="{15C4BCC3-561C-4D1E-B1E2-6432BE77E70C}" presName="aSpace2" presStyleCnt="0"/>
      <dgm:spPr/>
    </dgm:pt>
    <dgm:pt modelId="{DE9F6FA7-D393-4271-97B9-51A10404ABB4}" type="pres">
      <dgm:prSet presAssocID="{9EA09ACC-9C53-4DF6-A36B-3E52B97A7B3C}" presName="childNode" presStyleLbl="node1" presStyleIdx="3" presStyleCnt="9" custScaleY="161394" custLinFactNeighborX="650" custLinFactNeighborY="88570">
        <dgm:presLayoutVars>
          <dgm:bulletEnabled val="1"/>
        </dgm:presLayoutVars>
      </dgm:prSet>
      <dgm:spPr/>
      <dgm:t>
        <a:bodyPr/>
        <a:lstStyle/>
        <a:p>
          <a:endParaRPr lang="zh-CN" altLang="en-US"/>
        </a:p>
      </dgm:t>
    </dgm:pt>
    <dgm:pt modelId="{C72F6408-59F4-4705-A541-96D03CCEE682}" type="pres">
      <dgm:prSet presAssocID="{9EA09ACC-9C53-4DF6-A36B-3E52B97A7B3C}" presName="aSpace2" presStyleCnt="0"/>
      <dgm:spPr/>
    </dgm:pt>
    <dgm:pt modelId="{1A0CA845-DC6F-4914-8036-F98F7BEBF014}" type="pres">
      <dgm:prSet presAssocID="{F638907C-E29C-40D0-A281-B2599CB6D37B}" presName="childNode" presStyleLbl="node1" presStyleIdx="4" presStyleCnt="9" custScaleY="58043" custLinFactNeighborY="83161">
        <dgm:presLayoutVars>
          <dgm:bulletEnabled val="1"/>
        </dgm:presLayoutVars>
      </dgm:prSet>
      <dgm:spPr/>
      <dgm:t>
        <a:bodyPr/>
        <a:lstStyle/>
        <a:p>
          <a:endParaRPr lang="zh-CN" altLang="en-US"/>
        </a:p>
      </dgm:t>
    </dgm:pt>
    <dgm:pt modelId="{B434D687-2377-47E7-B240-12545C7FC42E}" type="pres">
      <dgm:prSet presAssocID="{36636DEF-2856-407B-96D6-506EAC118D48}" presName="aSpace" presStyleCnt="0"/>
      <dgm:spPr/>
    </dgm:pt>
    <dgm:pt modelId="{7C859ECB-14DD-416B-B950-CA52B6413090}" type="pres">
      <dgm:prSet presAssocID="{CD723288-BA32-4322-ACFF-8C0331B8FE03}" presName="compNode" presStyleCnt="0"/>
      <dgm:spPr/>
    </dgm:pt>
    <dgm:pt modelId="{7882E2CF-BAFB-43D6-BDA2-6A3E3267A6F4}" type="pres">
      <dgm:prSet presAssocID="{CD723288-BA32-4322-ACFF-8C0331B8FE03}" presName="aNode" presStyleLbl="bgShp" presStyleIdx="2" presStyleCnt="3" custScaleX="61301"/>
      <dgm:spPr/>
      <dgm:t>
        <a:bodyPr/>
        <a:lstStyle/>
        <a:p>
          <a:endParaRPr lang="zh-CN" altLang="en-US"/>
        </a:p>
      </dgm:t>
    </dgm:pt>
    <dgm:pt modelId="{37A876DE-10C0-4968-90CC-5C34FB320D1E}" type="pres">
      <dgm:prSet presAssocID="{CD723288-BA32-4322-ACFF-8C0331B8FE03}" presName="textNode" presStyleLbl="bgShp" presStyleIdx="2" presStyleCnt="3"/>
      <dgm:spPr/>
      <dgm:t>
        <a:bodyPr/>
        <a:lstStyle/>
        <a:p>
          <a:endParaRPr lang="zh-CN" altLang="en-US"/>
        </a:p>
      </dgm:t>
    </dgm:pt>
    <dgm:pt modelId="{9B7E7124-8676-4D89-93B5-BFBB20ECFBF1}" type="pres">
      <dgm:prSet presAssocID="{CD723288-BA32-4322-ACFF-8C0331B8FE03}" presName="compChildNode" presStyleCnt="0"/>
      <dgm:spPr/>
    </dgm:pt>
    <dgm:pt modelId="{A6EF81E2-2472-451C-A8B0-00B8E09841AE}" type="pres">
      <dgm:prSet presAssocID="{CD723288-BA32-4322-ACFF-8C0331B8FE03}" presName="theInnerList" presStyleCnt="0"/>
      <dgm:spPr/>
    </dgm:pt>
    <dgm:pt modelId="{F0C7A34D-4C67-42B3-91A1-33B4B9EF9A17}" type="pres">
      <dgm:prSet presAssocID="{EF80C5B4-6203-4F1F-B389-785D9BCD9D79}" presName="childNode" presStyleLbl="node1" presStyleIdx="5" presStyleCnt="9" custScaleX="63933" custScaleY="55397" custLinFactNeighborX="-575" custLinFactNeighborY="-43838">
        <dgm:presLayoutVars>
          <dgm:bulletEnabled val="1"/>
        </dgm:presLayoutVars>
      </dgm:prSet>
      <dgm:spPr/>
      <dgm:t>
        <a:bodyPr/>
        <a:lstStyle/>
        <a:p>
          <a:endParaRPr lang="zh-CN" altLang="en-US"/>
        </a:p>
      </dgm:t>
    </dgm:pt>
    <dgm:pt modelId="{D92086BA-268F-4CEC-873B-92FCC606A2CC}" type="pres">
      <dgm:prSet presAssocID="{EF80C5B4-6203-4F1F-B389-785D9BCD9D79}" presName="aSpace2" presStyleCnt="0"/>
      <dgm:spPr/>
    </dgm:pt>
    <dgm:pt modelId="{451ABE77-5BD3-46F1-BAF1-F5A42297664B}" type="pres">
      <dgm:prSet presAssocID="{4EDF0BD3-D5B5-4081-A97F-EE600FC38AC3}" presName="childNode" presStyleLbl="node1" presStyleIdx="6" presStyleCnt="9" custScaleX="63693" custScaleY="41409" custLinFactNeighborX="-1149" custLinFactNeighborY="-8049">
        <dgm:presLayoutVars>
          <dgm:bulletEnabled val="1"/>
        </dgm:presLayoutVars>
      </dgm:prSet>
      <dgm:spPr/>
      <dgm:t>
        <a:bodyPr/>
        <a:lstStyle/>
        <a:p>
          <a:endParaRPr lang="zh-CN" altLang="en-US"/>
        </a:p>
      </dgm:t>
    </dgm:pt>
    <dgm:pt modelId="{D7FCFCAC-7CA8-4227-B61E-15CFBBD59120}" type="pres">
      <dgm:prSet presAssocID="{4EDF0BD3-D5B5-4081-A97F-EE600FC38AC3}" presName="aSpace2" presStyleCnt="0"/>
      <dgm:spPr/>
    </dgm:pt>
    <dgm:pt modelId="{B252E824-2DF2-4D81-AD9C-8057FC469B4A}" type="pres">
      <dgm:prSet presAssocID="{3552A7E1-4180-4815-AA90-ABDC49CD6E0D}" presName="childNode" presStyleLbl="node1" presStyleIdx="7" presStyleCnt="9" custScaleX="46686" custScaleY="24471" custLinFactNeighborX="-1723" custLinFactNeighborY="-550">
        <dgm:presLayoutVars>
          <dgm:bulletEnabled val="1"/>
        </dgm:presLayoutVars>
      </dgm:prSet>
      <dgm:spPr/>
      <dgm:t>
        <a:bodyPr/>
        <a:lstStyle/>
        <a:p>
          <a:endParaRPr lang="zh-CN" altLang="en-US"/>
        </a:p>
      </dgm:t>
    </dgm:pt>
    <dgm:pt modelId="{AFF5CCC2-DEA4-4DDF-A247-D9FB192C7D7E}" type="pres">
      <dgm:prSet presAssocID="{3552A7E1-4180-4815-AA90-ABDC49CD6E0D}" presName="aSpace2" presStyleCnt="0"/>
      <dgm:spPr/>
    </dgm:pt>
    <dgm:pt modelId="{8AE03B61-5CBA-408D-88EC-46EAB3E3CD1C}" type="pres">
      <dgm:prSet presAssocID="{DD9FE313-61BF-45CF-901E-B8E51A7F8496}" presName="childNode" presStyleLbl="node1" presStyleIdx="8" presStyleCnt="9" custScaleX="45548" custScaleY="37128" custLinFactNeighborX="-1722" custLinFactNeighborY="-21776">
        <dgm:presLayoutVars>
          <dgm:bulletEnabled val="1"/>
        </dgm:presLayoutVars>
      </dgm:prSet>
      <dgm:spPr/>
      <dgm:t>
        <a:bodyPr/>
        <a:lstStyle/>
        <a:p>
          <a:endParaRPr lang="zh-CN" altLang="en-US"/>
        </a:p>
      </dgm:t>
    </dgm:pt>
  </dgm:ptLst>
  <dgm:cxnLst>
    <dgm:cxn modelId="{0B883056-1A74-4A96-8731-2294FA4DEE60}" srcId="{F305E0E1-1CC0-431C-BBB9-C158A8D98692}" destId="{370D09EA-9DDC-4326-A122-97FB051D9ACF}" srcOrd="1" destOrd="0" parTransId="{970C9112-DAFE-4E04-ACEA-7180EF409846}" sibTransId="{D5783752-F177-4B2E-B22C-3DA29B250736}"/>
    <dgm:cxn modelId="{9CCB4B70-EF72-4437-BFB2-C92B68FAA260}" type="presOf" srcId="{1AB9DA59-F6B7-4E0A-A13A-B6C5D71EE3E9}" destId="{7A7E30F1-46E3-473D-AC82-C643EE2DB64C}" srcOrd="0" destOrd="2" presId="urn:microsoft.com/office/officeart/2005/8/layout/lProcess2"/>
    <dgm:cxn modelId="{78BAC951-9267-4C4A-A612-CFBE83D7ADD7}" type="presOf" srcId="{0573D08A-05BA-4817-9C6E-3DA3F85A6B18}" destId="{A2F54FF1-92CB-4D5D-BDC6-AC0C2A0027AE}" srcOrd="0" destOrd="3" presId="urn:microsoft.com/office/officeart/2005/8/layout/lProcess2"/>
    <dgm:cxn modelId="{0E725EE3-E0AD-4090-B4F4-B93663818FFB}" type="presOf" srcId="{C16C3DE1-E354-4F84-BD36-3A2647F3AF91}" destId="{8C39B4DE-BA64-4F27-A10E-BCE51EF6CAF2}" srcOrd="0" destOrd="3" presId="urn:microsoft.com/office/officeart/2005/8/layout/lProcess2"/>
    <dgm:cxn modelId="{B1943ECF-738A-4063-B1BE-9112454DF0B5}" srcId="{CD723288-BA32-4322-ACFF-8C0331B8FE03}" destId="{DD9FE313-61BF-45CF-901E-B8E51A7F8496}" srcOrd="3" destOrd="0" parTransId="{3F53A34B-B8FF-44A6-BD94-653BC39EEDA0}" sibTransId="{71467944-257A-4605-9D97-B42D2CC9ABB8}"/>
    <dgm:cxn modelId="{C8B21D7C-345B-4850-A734-10D5A4948839}" type="presOf" srcId="{AA6B0AE2-5298-4503-BE01-A49703A65018}" destId="{8C39B4DE-BA64-4F27-A10E-BCE51EF6CAF2}" srcOrd="0" destOrd="4" presId="urn:microsoft.com/office/officeart/2005/8/layout/lProcess2"/>
    <dgm:cxn modelId="{B8351F86-DB1B-44AF-80B9-312AA380C0E2}" srcId="{CD723288-BA32-4322-ACFF-8C0331B8FE03}" destId="{EF80C5B4-6203-4F1F-B389-785D9BCD9D79}" srcOrd="0" destOrd="0" parTransId="{7D60FB50-4692-4ED2-B242-B2E2805337DC}" sibTransId="{30AA625E-D160-449D-8418-22385CE03D54}"/>
    <dgm:cxn modelId="{99B20BE2-EB57-4A6F-8FA2-869393C3F644}" type="presOf" srcId="{EF80C5B4-6203-4F1F-B389-785D9BCD9D79}" destId="{F0C7A34D-4C67-42B3-91A1-33B4B9EF9A17}" srcOrd="0" destOrd="0" presId="urn:microsoft.com/office/officeart/2005/8/layout/lProcess2"/>
    <dgm:cxn modelId="{54C78183-D95D-4B1E-B96D-0AEB2FF1CD48}" srcId="{5A74A5A7-A1E1-4126-B1C8-884013385CF4}" destId="{0573D08A-05BA-4817-9C6E-3DA3F85A6B18}" srcOrd="1" destOrd="0" parTransId="{F031AB54-B171-4BBD-977D-42C4A139542A}" sibTransId="{75F2B281-D43A-49BA-A5E8-96286AFF0684}"/>
    <dgm:cxn modelId="{0F01D381-1550-4F4B-AB5C-EDDE7D4DD8C0}" type="presOf" srcId="{36636DEF-2856-407B-96D6-506EAC118D48}" destId="{E36383A8-18DD-4084-B3F7-0D2421261522}" srcOrd="1" destOrd="0" presId="urn:microsoft.com/office/officeart/2005/8/layout/lProcess2"/>
    <dgm:cxn modelId="{289E718F-ABC8-4CB8-801E-6E5F62ED67E7}" srcId="{83A53000-E85B-4C2C-A25F-111CCC363802}" destId="{36636DEF-2856-407B-96D6-506EAC118D48}" srcOrd="1" destOrd="0" parTransId="{089BCDEA-4311-425A-AD75-FB4EDE10058F}" sibTransId="{5B26E8FB-9D32-4477-A0CC-2CD933A30CE4}"/>
    <dgm:cxn modelId="{312FDE6C-5801-4685-8E08-9A019DCB8FF9}" srcId="{83A53000-E85B-4C2C-A25F-111CCC363802}" destId="{CD723288-BA32-4322-ACFF-8C0331B8FE03}" srcOrd="2" destOrd="0" parTransId="{71E00253-707A-4D4F-9FDD-5BC668F687E0}" sibTransId="{31FE9F15-431B-4AB1-ACA8-BF8C4FF40F9E}"/>
    <dgm:cxn modelId="{2B38B55A-7B7F-472C-A65E-36AF60C5257B}" type="presOf" srcId="{370D09EA-9DDC-4326-A122-97FB051D9ACF}" destId="{A2F54FF1-92CB-4D5D-BDC6-AC0C2A0027AE}" srcOrd="0" destOrd="4" presId="urn:microsoft.com/office/officeart/2005/8/layout/lProcess2"/>
    <dgm:cxn modelId="{0C1B79CF-97BE-4F5F-B53E-55DE40019EE5}" srcId="{11D67D03-5E2E-4123-8325-33FDBD78A889}" destId="{278096EA-CAC1-4644-9873-1E307FC109EE}" srcOrd="2" destOrd="0" parTransId="{ED1B2801-0053-4AEE-B472-4BD3BF04F442}" sibTransId="{BC78CADA-31AC-488D-8498-BE2B170A53BE}"/>
    <dgm:cxn modelId="{AC116470-FFCD-4891-82B1-632C8DD9D5C5}" srcId="{707788AD-BF22-4814-AEDB-66FF84FE6A71}" destId="{11D67D03-5E2E-4123-8325-33FDBD78A889}" srcOrd="1" destOrd="0" parTransId="{FE1F22FD-A44A-4E32-8F45-C0C186130ABB}" sibTransId="{177ABB74-6917-49C6-B4B9-B268A0101A0F}"/>
    <dgm:cxn modelId="{83562C57-A01E-48D4-8C96-67307A0F037A}" type="presOf" srcId="{F13D00E6-89B0-45BE-B1A3-147127290FB6}" destId="{DE9F6FA7-D393-4271-97B9-51A10404ABB4}" srcOrd="0" destOrd="3" presId="urn:microsoft.com/office/officeart/2005/8/layout/lProcess2"/>
    <dgm:cxn modelId="{0E7E26B1-6650-4B89-87E5-60F7CBEE4A17}" srcId="{36636DEF-2856-407B-96D6-506EAC118D48}" destId="{15C4BCC3-561C-4D1E-B1E2-6432BE77E70C}" srcOrd="0" destOrd="0" parTransId="{386F62F8-2AB1-4547-8AD7-134C2D424571}" sibTransId="{40442DA4-5483-484C-A97A-9FA467FFEADD}"/>
    <dgm:cxn modelId="{7A461F0F-BDD9-4017-9E27-4642D1A354BC}" type="presOf" srcId="{D8A893B2-F12D-4286-AF5D-DCE46BB3C5E8}" destId="{8C39B4DE-BA64-4F27-A10E-BCE51EF6CAF2}" srcOrd="0" destOrd="1" presId="urn:microsoft.com/office/officeart/2005/8/layout/lProcess2"/>
    <dgm:cxn modelId="{0675CFD8-2510-449B-A883-13002B2C0084}" type="presOf" srcId="{278096EA-CAC1-4644-9873-1E307FC109EE}" destId="{7A7E30F1-46E3-473D-AC82-C643EE2DB64C}" srcOrd="0" destOrd="3" presId="urn:microsoft.com/office/officeart/2005/8/layout/lProcess2"/>
    <dgm:cxn modelId="{B8826B6C-D5CB-4038-AD7F-12040CD6E234}" type="presOf" srcId="{F305E0E1-1CC0-431C-BBB9-C158A8D98692}" destId="{A2F54FF1-92CB-4D5D-BDC6-AC0C2A0027AE}" srcOrd="0" destOrd="0" presId="urn:microsoft.com/office/officeart/2005/8/layout/lProcess2"/>
    <dgm:cxn modelId="{B897D22A-2EAC-4303-82FE-CF4D0CCBD828}" type="presOf" srcId="{9EA09ACC-9C53-4DF6-A36B-3E52B97A7B3C}" destId="{DE9F6FA7-D393-4271-97B9-51A10404ABB4}" srcOrd="0" destOrd="0" presId="urn:microsoft.com/office/officeart/2005/8/layout/lProcess2"/>
    <dgm:cxn modelId="{E23FD7AE-4985-4603-A56F-02C8D3BE1AD7}" srcId="{9EA09ACC-9C53-4DF6-A36B-3E52B97A7B3C}" destId="{98899A8E-70BB-41FF-A19C-8238C75E5B0D}" srcOrd="1" destOrd="0" parTransId="{3EF54A77-77E4-41B7-A308-BC1DEAA88965}" sibTransId="{9E64D7B3-B6AD-4458-8EDE-B89E3447F937}"/>
    <dgm:cxn modelId="{E6B07F85-6539-4C11-BCD7-94BBF1713987}" srcId="{D8A893B2-F12D-4286-AF5D-DCE46BB3C5E8}" destId="{C9D4F089-F0C4-4924-A2D2-9D1FC7184CBB}" srcOrd="0" destOrd="0" parTransId="{AA50051F-13F7-4197-A62D-7679108E9593}" sibTransId="{B2EDFE91-8D0A-4C3F-AD42-34F9EA1C78CA}"/>
    <dgm:cxn modelId="{780EACC0-4153-490B-AF68-883044C0D683}" srcId="{9EA09ACC-9C53-4DF6-A36B-3E52B97A7B3C}" destId="{F13D00E6-89B0-45BE-B1A3-147127290FB6}" srcOrd="2" destOrd="0" parTransId="{FAA3AA9A-2E80-4042-B3C0-665FC8966CF9}" sibTransId="{5692B3AF-84D5-4969-BF09-7054B1B681E8}"/>
    <dgm:cxn modelId="{58D57A05-2DFA-4DE9-9D55-059DF93619F2}" type="presOf" srcId="{5A74A5A7-A1E1-4126-B1C8-884013385CF4}" destId="{A2F54FF1-92CB-4D5D-BDC6-AC0C2A0027AE}" srcOrd="0" destOrd="1" presId="urn:microsoft.com/office/officeart/2005/8/layout/lProcess2"/>
    <dgm:cxn modelId="{E7587720-FEF2-4EE0-B73E-F7367755EDD7}" srcId="{D8A893B2-F12D-4286-AF5D-DCE46BB3C5E8}" destId="{C16C3DE1-E354-4F84-BD36-3A2647F3AF91}" srcOrd="1" destOrd="0" parTransId="{461ADC85-F34A-4D30-8343-09BBC77368B8}" sibTransId="{D78DA0A2-B0EB-42D2-B8F7-DE2FD8E8CA35}"/>
    <dgm:cxn modelId="{98629395-9489-45A8-9829-F5BE7A85A9F3}" type="presOf" srcId="{11D67D03-5E2E-4123-8325-33FDBD78A889}" destId="{7A7E30F1-46E3-473D-AC82-C643EE2DB64C}" srcOrd="0" destOrd="0" presId="urn:microsoft.com/office/officeart/2005/8/layout/lProcess2"/>
    <dgm:cxn modelId="{AD8D612F-B898-47FD-BFD0-30315E93991D}" type="presOf" srcId="{CD723288-BA32-4322-ACFF-8C0331B8FE03}" destId="{7882E2CF-BAFB-43D6-BDA2-6A3E3267A6F4}" srcOrd="0" destOrd="0" presId="urn:microsoft.com/office/officeart/2005/8/layout/lProcess2"/>
    <dgm:cxn modelId="{86045A74-67D7-4419-BF6A-40518C7A0674}" srcId="{36636DEF-2856-407B-96D6-506EAC118D48}" destId="{F638907C-E29C-40D0-A281-B2599CB6D37B}" srcOrd="2" destOrd="0" parTransId="{B4B2391D-213C-4F99-A8E5-CEFE048F927A}" sibTransId="{21AA9BFC-F98C-4A39-B37C-159A10AA5F35}"/>
    <dgm:cxn modelId="{C4E4F8D5-939B-46C0-9210-B6BDA9BD3226}" type="presOf" srcId="{98899A8E-70BB-41FF-A19C-8238C75E5B0D}" destId="{DE9F6FA7-D393-4271-97B9-51A10404ABB4}" srcOrd="0" destOrd="2" presId="urn:microsoft.com/office/officeart/2005/8/layout/lProcess2"/>
    <dgm:cxn modelId="{CDDBA34E-B245-4FF6-927E-3DE0F7F64085}" srcId="{11D67D03-5E2E-4123-8325-33FDBD78A889}" destId="{1AB9DA59-F6B7-4E0A-A13A-B6C5D71EE3E9}" srcOrd="1" destOrd="0" parTransId="{F3F6D2FC-81E4-47EF-AD30-1A9131ADE4D5}" sibTransId="{F108414D-F2DF-4836-AA85-668A1EBC9F60}"/>
    <dgm:cxn modelId="{DAAAD76E-4F3F-4951-88FC-D363584A0FAC}" type="presOf" srcId="{707788AD-BF22-4814-AEDB-66FF84FE6A71}" destId="{583B4C5C-50D9-4D03-AD7B-22489F7B32C1}" srcOrd="0" destOrd="0" presId="urn:microsoft.com/office/officeart/2005/8/layout/lProcess2"/>
    <dgm:cxn modelId="{497AABE0-811D-4E25-848C-86555286F900}" type="presOf" srcId="{8B2EC0B5-639B-4E39-9E2A-68BF27C0BA95}" destId="{DE9F6FA7-D393-4271-97B9-51A10404ABB4}" srcOrd="0" destOrd="1" presId="urn:microsoft.com/office/officeart/2005/8/layout/lProcess2"/>
    <dgm:cxn modelId="{4777D29E-0B4F-41E8-BFA8-89A2FB8F067E}" srcId="{36636DEF-2856-407B-96D6-506EAC118D48}" destId="{9EA09ACC-9C53-4DF6-A36B-3E52B97A7B3C}" srcOrd="1" destOrd="0" parTransId="{AAA01DB6-DC47-4EFF-B489-E041DD247581}" sibTransId="{4029B3B0-87A8-4830-A0B4-EBDAC5D2BF14}"/>
    <dgm:cxn modelId="{0273A1E3-B614-4D9F-AEEF-5C05C4A80EB9}" srcId="{15C4BCC3-561C-4D1E-B1E2-6432BE77E70C}" destId="{D8A893B2-F12D-4286-AF5D-DCE46BB3C5E8}" srcOrd="0" destOrd="0" parTransId="{90252850-4580-434A-826B-24D1291C5841}" sibTransId="{C9597C84-C6F7-4DEE-8E5D-886F6F0276FD}"/>
    <dgm:cxn modelId="{C127904C-364A-4374-B703-0136AC50E39D}" type="presOf" srcId="{707788AD-BF22-4814-AEDB-66FF84FE6A71}" destId="{FE79996C-678B-442B-8584-A7922A33C804}" srcOrd="1" destOrd="0" presId="urn:microsoft.com/office/officeart/2005/8/layout/lProcess2"/>
    <dgm:cxn modelId="{B75BBA5F-FEA3-4182-A69F-D0A66ECAC060}" srcId="{5A74A5A7-A1E1-4126-B1C8-884013385CF4}" destId="{2125D0CD-903A-4843-B91A-6B4E66D0ABFB}" srcOrd="0" destOrd="0" parTransId="{96D130A9-870E-480D-97F4-A19C4A721AC0}" sibTransId="{8CAFE446-97F5-461C-A62B-560911CB692C}"/>
    <dgm:cxn modelId="{15AFA1A5-27B6-49E9-8AA9-3AD0F0133D41}" type="presOf" srcId="{2125D0CD-903A-4843-B91A-6B4E66D0ABFB}" destId="{A2F54FF1-92CB-4D5D-BDC6-AC0C2A0027AE}" srcOrd="0" destOrd="2" presId="urn:microsoft.com/office/officeart/2005/8/layout/lProcess2"/>
    <dgm:cxn modelId="{83E35BC0-5208-4C39-A694-90C48A383882}" type="presOf" srcId="{15C4BCC3-561C-4D1E-B1E2-6432BE77E70C}" destId="{8C39B4DE-BA64-4F27-A10E-BCE51EF6CAF2}" srcOrd="0" destOrd="0" presId="urn:microsoft.com/office/officeart/2005/8/layout/lProcess2"/>
    <dgm:cxn modelId="{BAF05F3A-7696-4885-9DE6-9EA55ECF7890}" srcId="{F305E0E1-1CC0-431C-BBB9-C158A8D98692}" destId="{5A74A5A7-A1E1-4126-B1C8-884013385CF4}" srcOrd="0" destOrd="0" parTransId="{E1A9C31F-5A6C-4F0B-9AB6-81F74986B22A}" sibTransId="{805CC187-3A2D-4EDD-8D08-6AD24CE475FB}"/>
    <dgm:cxn modelId="{284759EC-63CF-4E22-A511-D1E41A395BCA}" srcId="{9EA09ACC-9C53-4DF6-A36B-3E52B97A7B3C}" destId="{8B2EC0B5-639B-4E39-9E2A-68BF27C0BA95}" srcOrd="0" destOrd="0" parTransId="{E6569B33-80AB-4F3E-AA84-0923521D7BDF}" sibTransId="{C3E07F11-C362-464F-BAAA-4DBCF92188B3}"/>
    <dgm:cxn modelId="{B231CBB6-293D-4F14-AAA7-B72B6B188763}" type="presOf" srcId="{C9D4F089-F0C4-4924-A2D2-9D1FC7184CBB}" destId="{8C39B4DE-BA64-4F27-A10E-BCE51EF6CAF2}" srcOrd="0" destOrd="2" presId="urn:microsoft.com/office/officeart/2005/8/layout/lProcess2"/>
    <dgm:cxn modelId="{88F6CC52-E4BC-40AD-B274-2CA0868B8746}" type="presOf" srcId="{3552A7E1-4180-4815-AA90-ABDC49CD6E0D}" destId="{B252E824-2DF2-4D81-AD9C-8057FC469B4A}" srcOrd="0" destOrd="0" presId="urn:microsoft.com/office/officeart/2005/8/layout/lProcess2"/>
    <dgm:cxn modelId="{2F523FD1-BE38-4347-9629-A017CA807662}" srcId="{83A53000-E85B-4C2C-A25F-111CCC363802}" destId="{707788AD-BF22-4814-AEDB-66FF84FE6A71}" srcOrd="0" destOrd="0" parTransId="{1225209C-0AC1-42FE-8422-6AEBACF81B15}" sibTransId="{1C6EC78C-E5E3-42DA-80ED-2779D7F9DD3F}"/>
    <dgm:cxn modelId="{0BD8A35C-B7E1-4CE7-9A0C-D2DCB70B1899}" srcId="{707788AD-BF22-4814-AEDB-66FF84FE6A71}" destId="{F305E0E1-1CC0-431C-BBB9-C158A8D98692}" srcOrd="0" destOrd="0" parTransId="{4A2B1388-D926-424A-BF1E-7493679A76C8}" sibTransId="{FC29FACA-00A4-49C4-9C39-EDE1D6EA95E7}"/>
    <dgm:cxn modelId="{CD53F8B1-082F-403E-B519-B74590FE1A58}" type="presOf" srcId="{862F6528-289E-409B-A071-CAAF4DC20428}" destId="{7A7E30F1-46E3-473D-AC82-C643EE2DB64C}" srcOrd="0" destOrd="1" presId="urn:microsoft.com/office/officeart/2005/8/layout/lProcess2"/>
    <dgm:cxn modelId="{F9F5BBFC-5AF6-4A18-923D-E1E795D4BCDB}" type="presOf" srcId="{83A53000-E85B-4C2C-A25F-111CCC363802}" destId="{08049A49-8D0B-47D5-8349-67D0E40B1657}" srcOrd="0" destOrd="0" presId="urn:microsoft.com/office/officeart/2005/8/layout/lProcess2"/>
    <dgm:cxn modelId="{3E27B091-0996-4427-BF4F-44461F2738D7}" srcId="{CD723288-BA32-4322-ACFF-8C0331B8FE03}" destId="{4EDF0BD3-D5B5-4081-A97F-EE600FC38AC3}" srcOrd="1" destOrd="0" parTransId="{7F404547-7FDC-469A-AD48-38C4550835B3}" sibTransId="{6E48258C-C94E-4EF2-9E9D-9EC2B0826A68}"/>
    <dgm:cxn modelId="{87288601-7B28-4019-B8CD-E8087A75F823}" srcId="{CD723288-BA32-4322-ACFF-8C0331B8FE03}" destId="{3552A7E1-4180-4815-AA90-ABDC49CD6E0D}" srcOrd="2" destOrd="0" parTransId="{D292827C-BA4C-4322-9B15-16AD4E314FB2}" sibTransId="{FBB9BB10-19EC-47BA-B21E-621E91EA1340}"/>
    <dgm:cxn modelId="{93402BCA-5993-4392-8AA4-BB46CF478789}" type="presOf" srcId="{4EDF0BD3-D5B5-4081-A97F-EE600FC38AC3}" destId="{451ABE77-5BD3-46F1-BAF1-F5A42297664B}" srcOrd="0" destOrd="0" presId="urn:microsoft.com/office/officeart/2005/8/layout/lProcess2"/>
    <dgm:cxn modelId="{3EF2B750-7746-4148-B332-C452091C0ED4}" type="presOf" srcId="{DD9FE313-61BF-45CF-901E-B8E51A7F8496}" destId="{8AE03B61-5CBA-408D-88EC-46EAB3E3CD1C}" srcOrd="0" destOrd="0" presId="urn:microsoft.com/office/officeart/2005/8/layout/lProcess2"/>
    <dgm:cxn modelId="{A3EABB48-78C6-4997-8D69-A2A1A6F73089}" type="presOf" srcId="{F638907C-E29C-40D0-A281-B2599CB6D37B}" destId="{1A0CA845-DC6F-4914-8036-F98F7BEBF014}" srcOrd="0" destOrd="0" presId="urn:microsoft.com/office/officeart/2005/8/layout/lProcess2"/>
    <dgm:cxn modelId="{751A7097-DAD8-4629-BA95-C6EA5D2F80E1}" srcId="{11D67D03-5E2E-4123-8325-33FDBD78A889}" destId="{862F6528-289E-409B-A071-CAAF4DC20428}" srcOrd="0" destOrd="0" parTransId="{8D456713-A5D7-41B3-8A78-CA53987C5006}" sibTransId="{03D2A6A2-0F44-42FF-9BC0-4908BDEB289F}"/>
    <dgm:cxn modelId="{9DD7B1FE-1D66-4543-8B5D-C6B7600B42B1}" type="presOf" srcId="{36636DEF-2856-407B-96D6-506EAC118D48}" destId="{086696FA-1FC3-431A-A990-A1FDCF5D3324}" srcOrd="0" destOrd="0" presId="urn:microsoft.com/office/officeart/2005/8/layout/lProcess2"/>
    <dgm:cxn modelId="{B452869E-C4DC-4FD5-9C84-647300546B1E}" type="presOf" srcId="{CD723288-BA32-4322-ACFF-8C0331B8FE03}" destId="{37A876DE-10C0-4968-90CC-5C34FB320D1E}" srcOrd="1" destOrd="0" presId="urn:microsoft.com/office/officeart/2005/8/layout/lProcess2"/>
    <dgm:cxn modelId="{4B6EA4DC-4F0D-4C9C-871C-3549D14E433B}" srcId="{15C4BCC3-561C-4D1E-B1E2-6432BE77E70C}" destId="{AA6B0AE2-5298-4503-BE01-A49703A65018}" srcOrd="1" destOrd="0" parTransId="{51864F48-94C4-4FDE-9B90-35EC1FABE0C8}" sibTransId="{D97ABB3C-F3C6-4693-A4E9-69095AB147C2}"/>
    <dgm:cxn modelId="{04E074FD-D4FF-4EA3-B5B0-9042BF1B8FBE}" type="presParOf" srcId="{08049A49-8D0B-47D5-8349-67D0E40B1657}" destId="{85BEB64C-16D8-40AB-A435-5CFB7BFA0FBD}" srcOrd="0" destOrd="0" presId="urn:microsoft.com/office/officeart/2005/8/layout/lProcess2"/>
    <dgm:cxn modelId="{ED17FEB8-A7EC-4E95-91EF-1A11188048A0}" type="presParOf" srcId="{85BEB64C-16D8-40AB-A435-5CFB7BFA0FBD}" destId="{583B4C5C-50D9-4D03-AD7B-22489F7B32C1}" srcOrd="0" destOrd="0" presId="urn:microsoft.com/office/officeart/2005/8/layout/lProcess2"/>
    <dgm:cxn modelId="{648DD186-44E5-4B32-A33A-3E994E8142C2}" type="presParOf" srcId="{85BEB64C-16D8-40AB-A435-5CFB7BFA0FBD}" destId="{FE79996C-678B-442B-8584-A7922A33C804}" srcOrd="1" destOrd="0" presId="urn:microsoft.com/office/officeart/2005/8/layout/lProcess2"/>
    <dgm:cxn modelId="{118E6A47-6E5E-4EB2-BBF4-A19D5F16E2C6}" type="presParOf" srcId="{85BEB64C-16D8-40AB-A435-5CFB7BFA0FBD}" destId="{0D4BAB10-667E-44C6-8FF6-2643778B47DD}" srcOrd="2" destOrd="0" presId="urn:microsoft.com/office/officeart/2005/8/layout/lProcess2"/>
    <dgm:cxn modelId="{C0119D78-92F6-4325-BC8F-D9F42C414CA1}" type="presParOf" srcId="{0D4BAB10-667E-44C6-8FF6-2643778B47DD}" destId="{C482237D-AE2E-4DD1-A12D-9E658B3AB91B}" srcOrd="0" destOrd="0" presId="urn:microsoft.com/office/officeart/2005/8/layout/lProcess2"/>
    <dgm:cxn modelId="{F3B1A851-4466-4DB2-8F8F-93FA96395411}" type="presParOf" srcId="{C482237D-AE2E-4DD1-A12D-9E658B3AB91B}" destId="{A2F54FF1-92CB-4D5D-BDC6-AC0C2A0027AE}" srcOrd="0" destOrd="0" presId="urn:microsoft.com/office/officeart/2005/8/layout/lProcess2"/>
    <dgm:cxn modelId="{45D30CFA-B6AD-4DE6-A644-2798B37CEBC7}" type="presParOf" srcId="{C482237D-AE2E-4DD1-A12D-9E658B3AB91B}" destId="{8C0BB69B-AB20-41C9-B430-628EAEFDDF2E}" srcOrd="1" destOrd="0" presId="urn:microsoft.com/office/officeart/2005/8/layout/lProcess2"/>
    <dgm:cxn modelId="{4C3A32B7-A3B1-43E7-8C00-95C5C73706A0}" type="presParOf" srcId="{C482237D-AE2E-4DD1-A12D-9E658B3AB91B}" destId="{7A7E30F1-46E3-473D-AC82-C643EE2DB64C}" srcOrd="2" destOrd="0" presId="urn:microsoft.com/office/officeart/2005/8/layout/lProcess2"/>
    <dgm:cxn modelId="{47096DF9-ADFF-4068-ACE1-81DD0A51FEF1}" type="presParOf" srcId="{08049A49-8D0B-47D5-8349-67D0E40B1657}" destId="{BBCDFBBF-A736-4A00-8B64-31E8C3C18F37}" srcOrd="1" destOrd="0" presId="urn:microsoft.com/office/officeart/2005/8/layout/lProcess2"/>
    <dgm:cxn modelId="{49E2997F-60C2-4F9F-A0DE-AA92430E2516}" type="presParOf" srcId="{08049A49-8D0B-47D5-8349-67D0E40B1657}" destId="{BEA40944-4D14-46BD-8FE7-3D9CDEF34AA8}" srcOrd="2" destOrd="0" presId="urn:microsoft.com/office/officeart/2005/8/layout/lProcess2"/>
    <dgm:cxn modelId="{1E1C69A0-0C4A-4704-AE71-AFAE861557A1}" type="presParOf" srcId="{BEA40944-4D14-46BD-8FE7-3D9CDEF34AA8}" destId="{086696FA-1FC3-431A-A990-A1FDCF5D3324}" srcOrd="0" destOrd="0" presId="urn:microsoft.com/office/officeart/2005/8/layout/lProcess2"/>
    <dgm:cxn modelId="{714D903F-D8D9-4AA4-876B-03F1ABF75302}" type="presParOf" srcId="{BEA40944-4D14-46BD-8FE7-3D9CDEF34AA8}" destId="{E36383A8-18DD-4084-B3F7-0D2421261522}" srcOrd="1" destOrd="0" presId="urn:microsoft.com/office/officeart/2005/8/layout/lProcess2"/>
    <dgm:cxn modelId="{B1A6BA13-2FF2-4A3D-B7BF-110D8088CF36}" type="presParOf" srcId="{BEA40944-4D14-46BD-8FE7-3D9CDEF34AA8}" destId="{11C9C173-E6B2-4FB3-B3B2-4AF3DCF9A35F}" srcOrd="2" destOrd="0" presId="urn:microsoft.com/office/officeart/2005/8/layout/lProcess2"/>
    <dgm:cxn modelId="{4131EC86-1487-4E3C-BE65-B85820CD0E93}" type="presParOf" srcId="{11C9C173-E6B2-4FB3-B3B2-4AF3DCF9A35F}" destId="{84E497AE-5A9F-4466-B0CA-A4A02C6BCE03}" srcOrd="0" destOrd="0" presId="urn:microsoft.com/office/officeart/2005/8/layout/lProcess2"/>
    <dgm:cxn modelId="{2F1BE970-BA48-49FC-9308-33EB169198E2}" type="presParOf" srcId="{84E497AE-5A9F-4466-B0CA-A4A02C6BCE03}" destId="{8C39B4DE-BA64-4F27-A10E-BCE51EF6CAF2}" srcOrd="0" destOrd="0" presId="urn:microsoft.com/office/officeart/2005/8/layout/lProcess2"/>
    <dgm:cxn modelId="{6C8C1E82-C2C9-4472-B95F-7CAD7B3D1294}" type="presParOf" srcId="{84E497AE-5A9F-4466-B0CA-A4A02C6BCE03}" destId="{DA393433-BBD0-4713-84AA-0557C2BAD151}" srcOrd="1" destOrd="0" presId="urn:microsoft.com/office/officeart/2005/8/layout/lProcess2"/>
    <dgm:cxn modelId="{FD95015B-AC6E-4158-B37B-5D7DE8299E7B}" type="presParOf" srcId="{84E497AE-5A9F-4466-B0CA-A4A02C6BCE03}" destId="{DE9F6FA7-D393-4271-97B9-51A10404ABB4}" srcOrd="2" destOrd="0" presId="urn:microsoft.com/office/officeart/2005/8/layout/lProcess2"/>
    <dgm:cxn modelId="{5A16FAB0-CE0B-448B-A432-DC2EB3DC82A3}" type="presParOf" srcId="{84E497AE-5A9F-4466-B0CA-A4A02C6BCE03}" destId="{C72F6408-59F4-4705-A541-96D03CCEE682}" srcOrd="3" destOrd="0" presId="urn:microsoft.com/office/officeart/2005/8/layout/lProcess2"/>
    <dgm:cxn modelId="{5207F5B3-37F7-4736-8A99-BCF1244646FF}" type="presParOf" srcId="{84E497AE-5A9F-4466-B0CA-A4A02C6BCE03}" destId="{1A0CA845-DC6F-4914-8036-F98F7BEBF014}" srcOrd="4" destOrd="0" presId="urn:microsoft.com/office/officeart/2005/8/layout/lProcess2"/>
    <dgm:cxn modelId="{4BBACA81-5CA1-463E-A27F-6F41FEB9A3F0}" type="presParOf" srcId="{08049A49-8D0B-47D5-8349-67D0E40B1657}" destId="{B434D687-2377-47E7-B240-12545C7FC42E}" srcOrd="3" destOrd="0" presId="urn:microsoft.com/office/officeart/2005/8/layout/lProcess2"/>
    <dgm:cxn modelId="{30004AD1-4ACA-44F3-8025-E4FC43A3695A}" type="presParOf" srcId="{08049A49-8D0B-47D5-8349-67D0E40B1657}" destId="{7C859ECB-14DD-416B-B950-CA52B6413090}" srcOrd="4" destOrd="0" presId="urn:microsoft.com/office/officeart/2005/8/layout/lProcess2"/>
    <dgm:cxn modelId="{DB877472-7EF7-4C62-A65B-9FD99284DB69}" type="presParOf" srcId="{7C859ECB-14DD-416B-B950-CA52B6413090}" destId="{7882E2CF-BAFB-43D6-BDA2-6A3E3267A6F4}" srcOrd="0" destOrd="0" presId="urn:microsoft.com/office/officeart/2005/8/layout/lProcess2"/>
    <dgm:cxn modelId="{C625F83D-C9D4-4E90-ABFA-BB24805F8B2A}" type="presParOf" srcId="{7C859ECB-14DD-416B-B950-CA52B6413090}" destId="{37A876DE-10C0-4968-90CC-5C34FB320D1E}" srcOrd="1" destOrd="0" presId="urn:microsoft.com/office/officeart/2005/8/layout/lProcess2"/>
    <dgm:cxn modelId="{D2449780-AA90-4666-A2BE-062A2CAD5DA0}" type="presParOf" srcId="{7C859ECB-14DD-416B-B950-CA52B6413090}" destId="{9B7E7124-8676-4D89-93B5-BFBB20ECFBF1}" srcOrd="2" destOrd="0" presId="urn:microsoft.com/office/officeart/2005/8/layout/lProcess2"/>
    <dgm:cxn modelId="{468DEE66-3FAD-4A5A-9960-C9BF413EAD29}" type="presParOf" srcId="{9B7E7124-8676-4D89-93B5-BFBB20ECFBF1}" destId="{A6EF81E2-2472-451C-A8B0-00B8E09841AE}" srcOrd="0" destOrd="0" presId="urn:microsoft.com/office/officeart/2005/8/layout/lProcess2"/>
    <dgm:cxn modelId="{D389A459-CAA2-4443-B78E-5ACF0BD33559}" type="presParOf" srcId="{A6EF81E2-2472-451C-A8B0-00B8E09841AE}" destId="{F0C7A34D-4C67-42B3-91A1-33B4B9EF9A17}" srcOrd="0" destOrd="0" presId="urn:microsoft.com/office/officeart/2005/8/layout/lProcess2"/>
    <dgm:cxn modelId="{9C615B0F-1C60-4B9D-AB7F-5EDCFE5178DE}" type="presParOf" srcId="{A6EF81E2-2472-451C-A8B0-00B8E09841AE}" destId="{D92086BA-268F-4CEC-873B-92FCC606A2CC}" srcOrd="1" destOrd="0" presId="urn:microsoft.com/office/officeart/2005/8/layout/lProcess2"/>
    <dgm:cxn modelId="{2F7D24EF-8C52-49A1-AD1F-4BED2DC8DA8C}" type="presParOf" srcId="{A6EF81E2-2472-451C-A8B0-00B8E09841AE}" destId="{451ABE77-5BD3-46F1-BAF1-F5A42297664B}" srcOrd="2" destOrd="0" presId="urn:microsoft.com/office/officeart/2005/8/layout/lProcess2"/>
    <dgm:cxn modelId="{1AB12C56-90DF-4F4D-9433-A8C2B736CFF5}" type="presParOf" srcId="{A6EF81E2-2472-451C-A8B0-00B8E09841AE}" destId="{D7FCFCAC-7CA8-4227-B61E-15CFBBD59120}" srcOrd="3" destOrd="0" presId="urn:microsoft.com/office/officeart/2005/8/layout/lProcess2"/>
    <dgm:cxn modelId="{41D16DAA-0E27-4338-BCB7-3DA0992C3217}" type="presParOf" srcId="{A6EF81E2-2472-451C-A8B0-00B8E09841AE}" destId="{B252E824-2DF2-4D81-AD9C-8057FC469B4A}" srcOrd="4" destOrd="0" presId="urn:microsoft.com/office/officeart/2005/8/layout/lProcess2"/>
    <dgm:cxn modelId="{C29FE2E8-92B0-4894-8FE4-A3EA046556E9}" type="presParOf" srcId="{A6EF81E2-2472-451C-A8B0-00B8E09841AE}" destId="{AFF5CCC2-DEA4-4DDF-A247-D9FB192C7D7E}" srcOrd="5" destOrd="0" presId="urn:microsoft.com/office/officeart/2005/8/layout/lProcess2"/>
    <dgm:cxn modelId="{F0B2600F-0719-4C30-B7FC-2E603DD835FE}" type="presParOf" srcId="{A6EF81E2-2472-451C-A8B0-00B8E09841AE}" destId="{8AE03B61-5CBA-408D-88EC-46EAB3E3CD1C}"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3850A3F-26E2-4C2D-999B-9C9DECEB8985}" type="doc">
      <dgm:prSet loTypeId="urn:microsoft.com/office/officeart/2008/layout/VerticalCurvedList" loCatId="list" qsTypeId="urn:microsoft.com/office/officeart/2005/8/quickstyle/simple3" qsCatId="simple" csTypeId="urn:microsoft.com/office/officeart/2005/8/colors/accent6_2" csCatId="accent6" phldr="1"/>
      <dgm:spPr/>
      <dgm:t>
        <a:bodyPr/>
        <a:lstStyle/>
        <a:p>
          <a:endParaRPr lang="zh-CN" altLang="en-US"/>
        </a:p>
      </dgm:t>
    </dgm:pt>
    <dgm:pt modelId="{9602A151-793E-401C-A10C-BC12A5E967AF}">
      <dgm:prSet phldrT="[文本]"/>
      <dgm:spPr/>
      <dgm:t>
        <a:bodyPr/>
        <a:lstStyle/>
        <a:p>
          <a:r>
            <a:rPr lang="zh-CN" altLang="en-US" b="1" dirty="0" smtClean="0">
              <a:effectLst>
                <a:outerShdw blurRad="38100" dist="38100" dir="2700000" algn="tl">
                  <a:srgbClr val="000000">
                    <a:alpha val="43137"/>
                  </a:srgbClr>
                </a:outerShdw>
              </a:effectLst>
            </a:rPr>
            <a:t>绪论</a:t>
          </a:r>
          <a:endParaRPr lang="zh-CN" altLang="en-US" b="1" dirty="0">
            <a:effectLst>
              <a:outerShdw blurRad="38100" dist="38100" dir="2700000" algn="tl">
                <a:srgbClr val="000000">
                  <a:alpha val="43137"/>
                </a:srgbClr>
              </a:outerShdw>
            </a:effectLst>
          </a:endParaRPr>
        </a:p>
      </dgm:t>
    </dgm:pt>
    <dgm:pt modelId="{2FAC8DA8-D1E8-4BE9-B2B1-D3C8376144A2}" type="parTrans" cxnId="{F01DDAF6-9D35-4304-B052-88F6EC165C4C}">
      <dgm:prSet/>
      <dgm:spPr/>
      <dgm:t>
        <a:bodyPr/>
        <a:lstStyle/>
        <a:p>
          <a:endParaRPr lang="zh-CN" altLang="en-US"/>
        </a:p>
      </dgm:t>
    </dgm:pt>
    <dgm:pt modelId="{41DE9A02-9DD8-4284-B888-9A469C6D53B9}" type="sibTrans" cxnId="{F01DDAF6-9D35-4304-B052-88F6EC165C4C}">
      <dgm:prSet/>
      <dgm:spPr/>
      <dgm:t>
        <a:bodyPr/>
        <a:lstStyle/>
        <a:p>
          <a:endParaRPr lang="zh-CN" altLang="en-US"/>
        </a:p>
      </dgm:t>
    </dgm:pt>
    <dgm:pt modelId="{B998DA6F-F7AE-4D1E-A960-581DB9A3F882}">
      <dgm:prSet phldrT="[文本]"/>
      <dgm:spPr/>
      <dgm:t>
        <a:bodyPr/>
        <a:lstStyle/>
        <a:p>
          <a:r>
            <a:rPr lang="zh-CN" altLang="en-US" b="1" dirty="0" smtClean="0">
              <a:effectLst>
                <a:outerShdw blurRad="38100" dist="38100" dir="2700000" algn="tl">
                  <a:srgbClr val="000000">
                    <a:alpha val="43137"/>
                  </a:srgbClr>
                </a:outerShdw>
              </a:effectLst>
            </a:rPr>
            <a:t>通用并行计算</a:t>
          </a:r>
          <a:endParaRPr lang="zh-CN" altLang="en-US" b="1" dirty="0">
            <a:effectLst>
              <a:outerShdw blurRad="38100" dist="38100" dir="2700000" algn="tl">
                <a:srgbClr val="000000">
                  <a:alpha val="43137"/>
                </a:srgbClr>
              </a:outerShdw>
            </a:effectLst>
          </a:endParaRPr>
        </a:p>
      </dgm:t>
    </dgm:pt>
    <dgm:pt modelId="{16ECE6F3-716B-4228-8D74-A9ADB506EA92}" type="parTrans" cxnId="{7A9A8151-1C11-4372-8A7E-77E66D36FDBB}">
      <dgm:prSet/>
      <dgm:spPr/>
      <dgm:t>
        <a:bodyPr/>
        <a:lstStyle/>
        <a:p>
          <a:endParaRPr lang="zh-CN" altLang="en-US"/>
        </a:p>
      </dgm:t>
    </dgm:pt>
    <dgm:pt modelId="{DD386B12-09A4-41E2-8CF4-BABAEF902F82}" type="sibTrans" cxnId="{7A9A8151-1C11-4372-8A7E-77E66D36FDBB}">
      <dgm:prSet/>
      <dgm:spPr/>
      <dgm:t>
        <a:bodyPr/>
        <a:lstStyle/>
        <a:p>
          <a:endParaRPr lang="zh-CN" altLang="en-US"/>
        </a:p>
      </dgm:t>
    </dgm:pt>
    <dgm:pt modelId="{8CB2F36F-6EE1-4290-BB3D-B95006A7316B}">
      <dgm:prSet phldrT="[文本]"/>
      <dgm:spPr/>
      <dgm:t>
        <a:bodyPr/>
        <a:lstStyle/>
        <a:p>
          <a:r>
            <a:rPr lang="zh-CN" altLang="en-US" b="1" dirty="0" smtClean="0">
              <a:effectLst>
                <a:outerShdw blurRad="38100" dist="38100" dir="2700000" algn="tl">
                  <a:srgbClr val="000000">
                    <a:alpha val="43137"/>
                  </a:srgbClr>
                </a:outerShdw>
              </a:effectLst>
            </a:rPr>
            <a:t>骨骼动画矩阵调色板并行算法</a:t>
          </a:r>
          <a:endParaRPr lang="zh-CN" altLang="en-US" b="1" dirty="0">
            <a:effectLst>
              <a:outerShdw blurRad="38100" dist="38100" dir="2700000" algn="tl">
                <a:srgbClr val="000000">
                  <a:alpha val="43137"/>
                </a:srgbClr>
              </a:outerShdw>
            </a:effectLst>
          </a:endParaRPr>
        </a:p>
      </dgm:t>
    </dgm:pt>
    <dgm:pt modelId="{BB6DC73A-40D1-4D52-B6D9-CB57689B781A}" type="parTrans" cxnId="{F305CA15-6DA3-4AD3-9E09-0A3E12508680}">
      <dgm:prSet/>
      <dgm:spPr/>
      <dgm:t>
        <a:bodyPr/>
        <a:lstStyle/>
        <a:p>
          <a:endParaRPr lang="zh-CN" altLang="en-US"/>
        </a:p>
      </dgm:t>
    </dgm:pt>
    <dgm:pt modelId="{2C0988E3-42EC-479D-BF3A-1663AD2C9794}" type="sibTrans" cxnId="{F305CA15-6DA3-4AD3-9E09-0A3E12508680}">
      <dgm:prSet/>
      <dgm:spPr/>
      <dgm:t>
        <a:bodyPr/>
        <a:lstStyle/>
        <a:p>
          <a:endParaRPr lang="zh-CN" altLang="en-US"/>
        </a:p>
      </dgm:t>
    </dgm:pt>
    <dgm:pt modelId="{1389D47D-09C2-44CF-875D-239D0CE2FEDB}">
      <dgm:prSet/>
      <dgm:spPr/>
      <dgm:t>
        <a:bodyPr/>
        <a:lstStyle/>
        <a:p>
          <a:r>
            <a:rPr lang="zh-CN" altLang="en-US" b="1" dirty="0" smtClean="0">
              <a:effectLst>
                <a:outerShdw blurRad="38100" dist="38100" dir="2700000" algn="tl">
                  <a:srgbClr val="000000">
                    <a:alpha val="43137"/>
                  </a:srgbClr>
                </a:outerShdw>
              </a:effectLst>
            </a:rPr>
            <a:t>柏林噪声风场扰动粒子系统并行算法</a:t>
          </a:r>
          <a:endParaRPr lang="zh-CN" altLang="en-US" b="1" dirty="0">
            <a:effectLst>
              <a:outerShdw blurRad="38100" dist="38100" dir="2700000" algn="tl">
                <a:srgbClr val="000000">
                  <a:alpha val="43137"/>
                </a:srgbClr>
              </a:outerShdw>
            </a:effectLst>
          </a:endParaRPr>
        </a:p>
      </dgm:t>
    </dgm:pt>
    <dgm:pt modelId="{B2D4004F-049B-4D74-A0E2-964CCC55A50F}" type="parTrans" cxnId="{44480D2E-F06E-4E7F-9F9F-79C270171283}">
      <dgm:prSet/>
      <dgm:spPr/>
      <dgm:t>
        <a:bodyPr/>
        <a:lstStyle/>
        <a:p>
          <a:endParaRPr lang="zh-CN" altLang="en-US"/>
        </a:p>
      </dgm:t>
    </dgm:pt>
    <dgm:pt modelId="{C63A49EC-E626-449D-9EAF-543EC79B9441}" type="sibTrans" cxnId="{44480D2E-F06E-4E7F-9F9F-79C270171283}">
      <dgm:prSet/>
      <dgm:spPr/>
      <dgm:t>
        <a:bodyPr/>
        <a:lstStyle/>
        <a:p>
          <a:endParaRPr lang="zh-CN" altLang="en-US"/>
        </a:p>
      </dgm:t>
    </dgm:pt>
    <dgm:pt modelId="{00598B5E-9B3B-4DD4-9EBA-499502F28A95}">
      <dgm:prSet/>
      <dgm:spPr/>
      <dgm:t>
        <a:bodyPr/>
        <a:lstStyle/>
        <a:p>
          <a:r>
            <a:rPr lang="zh-CN" altLang="en-US" b="1" dirty="0" smtClean="0">
              <a:effectLst>
                <a:outerShdw blurRad="38100" dist="38100" dir="2700000" algn="tl">
                  <a:srgbClr val="000000">
                    <a:alpha val="43137"/>
                  </a:srgbClr>
                </a:outerShdw>
              </a:effectLst>
            </a:rPr>
            <a:t>总结和展望</a:t>
          </a:r>
          <a:endParaRPr lang="zh-CN" altLang="en-US" b="1" dirty="0">
            <a:effectLst>
              <a:outerShdw blurRad="38100" dist="38100" dir="2700000" algn="tl">
                <a:srgbClr val="000000">
                  <a:alpha val="43137"/>
                </a:srgbClr>
              </a:outerShdw>
            </a:effectLst>
          </a:endParaRPr>
        </a:p>
      </dgm:t>
    </dgm:pt>
    <dgm:pt modelId="{CF8A24F0-8167-4B1F-AC4B-A787CEA4AAFC}" type="parTrans" cxnId="{08F200FF-DF12-4664-8CAC-9EF4CBC52EEC}">
      <dgm:prSet/>
      <dgm:spPr/>
      <dgm:t>
        <a:bodyPr/>
        <a:lstStyle/>
        <a:p>
          <a:endParaRPr lang="zh-CN" altLang="en-US"/>
        </a:p>
      </dgm:t>
    </dgm:pt>
    <dgm:pt modelId="{8F0CA4AA-166C-4D21-A76D-A6F2FAFCD243}" type="sibTrans" cxnId="{08F200FF-DF12-4664-8CAC-9EF4CBC52EEC}">
      <dgm:prSet/>
      <dgm:spPr/>
      <dgm:t>
        <a:bodyPr/>
        <a:lstStyle/>
        <a:p>
          <a:endParaRPr lang="zh-CN" altLang="en-US"/>
        </a:p>
      </dgm:t>
    </dgm:pt>
    <dgm:pt modelId="{502AE66C-71A9-4FE7-8E89-3ED9B215382A}">
      <dgm:prSet/>
      <dgm:spPr/>
      <dgm:t>
        <a:bodyPr/>
        <a:lstStyle/>
        <a:p>
          <a:r>
            <a:rPr lang="zh-CN" altLang="en-US" b="1" dirty="0" smtClean="0">
              <a:effectLst>
                <a:outerShdw blurRad="38100" dist="38100" dir="2700000" algn="tl">
                  <a:srgbClr val="000000">
                    <a:alpha val="43137"/>
                  </a:srgbClr>
                </a:outerShdw>
              </a:effectLst>
            </a:rPr>
            <a:t>虚拟现实平台多任务并行</a:t>
          </a:r>
          <a:endParaRPr lang="zh-CN" altLang="en-US" b="1" dirty="0">
            <a:effectLst>
              <a:outerShdw blurRad="38100" dist="38100" dir="2700000" algn="tl">
                <a:srgbClr val="000000">
                  <a:alpha val="43137"/>
                </a:srgbClr>
              </a:outerShdw>
            </a:effectLst>
          </a:endParaRPr>
        </a:p>
      </dgm:t>
    </dgm:pt>
    <dgm:pt modelId="{4E30CDAB-1AD8-4EF4-8412-4E5F61150989}" type="parTrans" cxnId="{6B722CAE-E4B3-465F-9F71-388C32666F7F}">
      <dgm:prSet/>
      <dgm:spPr/>
      <dgm:t>
        <a:bodyPr/>
        <a:lstStyle/>
        <a:p>
          <a:endParaRPr lang="zh-CN" altLang="en-US"/>
        </a:p>
      </dgm:t>
    </dgm:pt>
    <dgm:pt modelId="{D79FB793-CC28-4DF4-83AC-FC9D267A81EB}" type="sibTrans" cxnId="{6B722CAE-E4B3-465F-9F71-388C32666F7F}">
      <dgm:prSet/>
      <dgm:spPr/>
      <dgm:t>
        <a:bodyPr/>
        <a:lstStyle/>
        <a:p>
          <a:endParaRPr lang="zh-CN" altLang="en-US"/>
        </a:p>
      </dgm:t>
    </dgm:pt>
    <dgm:pt modelId="{401E85EB-698E-4878-B9B4-5734215165EF}" type="pres">
      <dgm:prSet presAssocID="{33850A3F-26E2-4C2D-999B-9C9DECEB8985}" presName="Name0" presStyleCnt="0">
        <dgm:presLayoutVars>
          <dgm:chMax val="7"/>
          <dgm:chPref val="7"/>
          <dgm:dir/>
        </dgm:presLayoutVars>
      </dgm:prSet>
      <dgm:spPr/>
      <dgm:t>
        <a:bodyPr/>
        <a:lstStyle/>
        <a:p>
          <a:endParaRPr lang="zh-CN" altLang="en-US"/>
        </a:p>
      </dgm:t>
    </dgm:pt>
    <dgm:pt modelId="{974880F6-F222-428D-9CC7-AE8C0772A32E}" type="pres">
      <dgm:prSet presAssocID="{33850A3F-26E2-4C2D-999B-9C9DECEB8985}" presName="Name1" presStyleCnt="0"/>
      <dgm:spPr/>
    </dgm:pt>
    <dgm:pt modelId="{1FA046BA-30F7-4C30-ADF1-0BF21CEE8C34}" type="pres">
      <dgm:prSet presAssocID="{33850A3F-26E2-4C2D-999B-9C9DECEB8985}" presName="cycle" presStyleCnt="0"/>
      <dgm:spPr/>
    </dgm:pt>
    <dgm:pt modelId="{4996D17B-88DD-4826-9599-C98664B04DF1}" type="pres">
      <dgm:prSet presAssocID="{33850A3F-26E2-4C2D-999B-9C9DECEB8985}" presName="srcNode" presStyleLbl="node1" presStyleIdx="0" presStyleCnt="6"/>
      <dgm:spPr/>
    </dgm:pt>
    <dgm:pt modelId="{177E59A6-C159-4DCF-8BF2-6BBBC6D38186}" type="pres">
      <dgm:prSet presAssocID="{33850A3F-26E2-4C2D-999B-9C9DECEB8985}" presName="conn" presStyleLbl="parChTrans1D2" presStyleIdx="0" presStyleCnt="1"/>
      <dgm:spPr/>
      <dgm:t>
        <a:bodyPr/>
        <a:lstStyle/>
        <a:p>
          <a:endParaRPr lang="zh-CN" altLang="en-US"/>
        </a:p>
      </dgm:t>
    </dgm:pt>
    <dgm:pt modelId="{1AE6021C-EDD7-483C-BF1D-C711B1A568D5}" type="pres">
      <dgm:prSet presAssocID="{33850A3F-26E2-4C2D-999B-9C9DECEB8985}" presName="extraNode" presStyleLbl="node1" presStyleIdx="0" presStyleCnt="6"/>
      <dgm:spPr/>
    </dgm:pt>
    <dgm:pt modelId="{4407CCE6-2669-465F-B676-2417A2FCF823}" type="pres">
      <dgm:prSet presAssocID="{33850A3F-26E2-4C2D-999B-9C9DECEB8985}" presName="dstNode" presStyleLbl="node1" presStyleIdx="0" presStyleCnt="6"/>
      <dgm:spPr/>
    </dgm:pt>
    <dgm:pt modelId="{BCE77BF1-3811-4E79-A51F-4D5BC1792537}" type="pres">
      <dgm:prSet presAssocID="{9602A151-793E-401C-A10C-BC12A5E967AF}" presName="text_1" presStyleLbl="node1" presStyleIdx="0" presStyleCnt="6">
        <dgm:presLayoutVars>
          <dgm:bulletEnabled val="1"/>
        </dgm:presLayoutVars>
      </dgm:prSet>
      <dgm:spPr/>
      <dgm:t>
        <a:bodyPr/>
        <a:lstStyle/>
        <a:p>
          <a:endParaRPr lang="zh-CN" altLang="en-US"/>
        </a:p>
      </dgm:t>
    </dgm:pt>
    <dgm:pt modelId="{27DED6FF-3173-4298-A4FE-49472822CC10}" type="pres">
      <dgm:prSet presAssocID="{9602A151-793E-401C-A10C-BC12A5E967AF}" presName="accent_1" presStyleCnt="0"/>
      <dgm:spPr/>
    </dgm:pt>
    <dgm:pt modelId="{659D24D0-C36F-4573-ACF5-DA337C773348}" type="pres">
      <dgm:prSet presAssocID="{9602A151-793E-401C-A10C-BC12A5E967AF}" presName="accentRepeatNode" presStyleLbl="solidFgAcc1" presStyleIdx="0" presStyleCnt="6"/>
      <dgm:spPr/>
    </dgm:pt>
    <dgm:pt modelId="{34305AD1-3107-42BF-8256-13DAC502A635}" type="pres">
      <dgm:prSet presAssocID="{B998DA6F-F7AE-4D1E-A960-581DB9A3F882}" presName="text_2" presStyleLbl="node1" presStyleIdx="1" presStyleCnt="6">
        <dgm:presLayoutVars>
          <dgm:bulletEnabled val="1"/>
        </dgm:presLayoutVars>
      </dgm:prSet>
      <dgm:spPr/>
      <dgm:t>
        <a:bodyPr/>
        <a:lstStyle/>
        <a:p>
          <a:endParaRPr lang="zh-CN" altLang="en-US"/>
        </a:p>
      </dgm:t>
    </dgm:pt>
    <dgm:pt modelId="{B775DF6B-69DC-4555-AEBA-EC280C6367FB}" type="pres">
      <dgm:prSet presAssocID="{B998DA6F-F7AE-4D1E-A960-581DB9A3F882}" presName="accent_2" presStyleCnt="0"/>
      <dgm:spPr/>
    </dgm:pt>
    <dgm:pt modelId="{244DC18D-C7E5-4C58-9F1E-DC0DAF5E4026}" type="pres">
      <dgm:prSet presAssocID="{B998DA6F-F7AE-4D1E-A960-581DB9A3F882}" presName="accentRepeatNode" presStyleLbl="solidFgAcc1" presStyleIdx="1" presStyleCnt="6"/>
      <dgm:spPr>
        <a:solidFill>
          <a:schemeClr val="accent2"/>
        </a:solidFill>
      </dgm:spPr>
    </dgm:pt>
    <dgm:pt modelId="{935C4EDF-AF8F-47FC-AB26-B8A2DB199DBC}" type="pres">
      <dgm:prSet presAssocID="{8CB2F36F-6EE1-4290-BB3D-B95006A7316B}" presName="text_3" presStyleLbl="node1" presStyleIdx="2" presStyleCnt="6">
        <dgm:presLayoutVars>
          <dgm:bulletEnabled val="1"/>
        </dgm:presLayoutVars>
      </dgm:prSet>
      <dgm:spPr/>
      <dgm:t>
        <a:bodyPr/>
        <a:lstStyle/>
        <a:p>
          <a:endParaRPr lang="zh-CN" altLang="en-US"/>
        </a:p>
      </dgm:t>
    </dgm:pt>
    <dgm:pt modelId="{B3CF2300-0A28-401A-AFD1-7E23692DE651}" type="pres">
      <dgm:prSet presAssocID="{8CB2F36F-6EE1-4290-BB3D-B95006A7316B}" presName="accent_3" presStyleCnt="0"/>
      <dgm:spPr/>
    </dgm:pt>
    <dgm:pt modelId="{19F6C3F5-881C-44F8-9F6D-27706089F36C}" type="pres">
      <dgm:prSet presAssocID="{8CB2F36F-6EE1-4290-BB3D-B95006A7316B}" presName="accentRepeatNode" presStyleLbl="solidFgAcc1" presStyleIdx="2" presStyleCnt="6"/>
      <dgm:spPr/>
    </dgm:pt>
    <dgm:pt modelId="{9FC86E38-393D-4F71-873C-94D6111C2F75}" type="pres">
      <dgm:prSet presAssocID="{1389D47D-09C2-44CF-875D-239D0CE2FEDB}" presName="text_4" presStyleLbl="node1" presStyleIdx="3" presStyleCnt="6">
        <dgm:presLayoutVars>
          <dgm:bulletEnabled val="1"/>
        </dgm:presLayoutVars>
      </dgm:prSet>
      <dgm:spPr/>
      <dgm:t>
        <a:bodyPr/>
        <a:lstStyle/>
        <a:p>
          <a:endParaRPr lang="zh-CN" altLang="en-US"/>
        </a:p>
      </dgm:t>
    </dgm:pt>
    <dgm:pt modelId="{F32CC9DC-3D75-464A-A053-4A38B979D1C9}" type="pres">
      <dgm:prSet presAssocID="{1389D47D-09C2-44CF-875D-239D0CE2FEDB}" presName="accent_4" presStyleCnt="0"/>
      <dgm:spPr/>
    </dgm:pt>
    <dgm:pt modelId="{BC2BF74E-3B3F-498F-AA53-5A25CD6C87BF}" type="pres">
      <dgm:prSet presAssocID="{1389D47D-09C2-44CF-875D-239D0CE2FEDB}" presName="accentRepeatNode" presStyleLbl="solidFgAcc1" presStyleIdx="3" presStyleCnt="6"/>
      <dgm:spPr/>
    </dgm:pt>
    <dgm:pt modelId="{90B2DF0E-08F1-4927-8EF2-42D525BBD81C}" type="pres">
      <dgm:prSet presAssocID="{502AE66C-71A9-4FE7-8E89-3ED9B215382A}" presName="text_5" presStyleLbl="node1" presStyleIdx="4" presStyleCnt="6">
        <dgm:presLayoutVars>
          <dgm:bulletEnabled val="1"/>
        </dgm:presLayoutVars>
      </dgm:prSet>
      <dgm:spPr/>
      <dgm:t>
        <a:bodyPr/>
        <a:lstStyle/>
        <a:p>
          <a:endParaRPr lang="zh-CN" altLang="en-US"/>
        </a:p>
      </dgm:t>
    </dgm:pt>
    <dgm:pt modelId="{DB273E5F-6985-407C-BB1E-51F075582AAD}" type="pres">
      <dgm:prSet presAssocID="{502AE66C-71A9-4FE7-8E89-3ED9B215382A}" presName="accent_5" presStyleCnt="0"/>
      <dgm:spPr/>
    </dgm:pt>
    <dgm:pt modelId="{F60B359F-B275-4031-9E2E-EF23DE61D1D6}" type="pres">
      <dgm:prSet presAssocID="{502AE66C-71A9-4FE7-8E89-3ED9B215382A}" presName="accentRepeatNode" presStyleLbl="solidFgAcc1" presStyleIdx="4" presStyleCnt="6"/>
      <dgm:spPr/>
    </dgm:pt>
    <dgm:pt modelId="{A366BEE7-7E77-4E30-973F-AAF3A71CB864}" type="pres">
      <dgm:prSet presAssocID="{00598B5E-9B3B-4DD4-9EBA-499502F28A95}" presName="text_6" presStyleLbl="node1" presStyleIdx="5" presStyleCnt="6">
        <dgm:presLayoutVars>
          <dgm:bulletEnabled val="1"/>
        </dgm:presLayoutVars>
      </dgm:prSet>
      <dgm:spPr/>
      <dgm:t>
        <a:bodyPr/>
        <a:lstStyle/>
        <a:p>
          <a:endParaRPr lang="zh-CN" altLang="en-US"/>
        </a:p>
      </dgm:t>
    </dgm:pt>
    <dgm:pt modelId="{31291F95-A951-44B9-8A4F-E1AB99D4A9E4}" type="pres">
      <dgm:prSet presAssocID="{00598B5E-9B3B-4DD4-9EBA-499502F28A95}" presName="accent_6" presStyleCnt="0"/>
      <dgm:spPr/>
    </dgm:pt>
    <dgm:pt modelId="{CF1A66C5-71FA-4D33-98BC-6B3126F2A05B}" type="pres">
      <dgm:prSet presAssocID="{00598B5E-9B3B-4DD4-9EBA-499502F28A95}" presName="accentRepeatNode" presStyleLbl="solidFgAcc1" presStyleIdx="5" presStyleCnt="6"/>
      <dgm:spPr/>
    </dgm:pt>
  </dgm:ptLst>
  <dgm:cxnLst>
    <dgm:cxn modelId="{76E19893-2317-45D9-9A66-EA362E286945}" type="presOf" srcId="{8CB2F36F-6EE1-4290-BB3D-B95006A7316B}" destId="{935C4EDF-AF8F-47FC-AB26-B8A2DB199DBC}" srcOrd="0" destOrd="0" presId="urn:microsoft.com/office/officeart/2008/layout/VerticalCurvedList"/>
    <dgm:cxn modelId="{24C49743-DC85-4B29-B05A-36F4202A801E}" type="presOf" srcId="{00598B5E-9B3B-4DD4-9EBA-499502F28A95}" destId="{A366BEE7-7E77-4E30-973F-AAF3A71CB864}" srcOrd="0" destOrd="0" presId="urn:microsoft.com/office/officeart/2008/layout/VerticalCurvedList"/>
    <dgm:cxn modelId="{44480D2E-F06E-4E7F-9F9F-79C270171283}" srcId="{33850A3F-26E2-4C2D-999B-9C9DECEB8985}" destId="{1389D47D-09C2-44CF-875D-239D0CE2FEDB}" srcOrd="3" destOrd="0" parTransId="{B2D4004F-049B-4D74-A0E2-964CCC55A50F}" sibTransId="{C63A49EC-E626-449D-9EAF-543EC79B9441}"/>
    <dgm:cxn modelId="{A5C69537-3B93-4149-9770-144A85246855}" type="presOf" srcId="{502AE66C-71A9-4FE7-8E89-3ED9B215382A}" destId="{90B2DF0E-08F1-4927-8EF2-42D525BBD81C}" srcOrd="0" destOrd="0" presId="urn:microsoft.com/office/officeart/2008/layout/VerticalCurvedList"/>
    <dgm:cxn modelId="{6B722CAE-E4B3-465F-9F71-388C32666F7F}" srcId="{33850A3F-26E2-4C2D-999B-9C9DECEB8985}" destId="{502AE66C-71A9-4FE7-8E89-3ED9B215382A}" srcOrd="4" destOrd="0" parTransId="{4E30CDAB-1AD8-4EF4-8412-4E5F61150989}" sibTransId="{D79FB793-CC28-4DF4-83AC-FC9D267A81EB}"/>
    <dgm:cxn modelId="{F305CA15-6DA3-4AD3-9E09-0A3E12508680}" srcId="{33850A3F-26E2-4C2D-999B-9C9DECEB8985}" destId="{8CB2F36F-6EE1-4290-BB3D-B95006A7316B}" srcOrd="2" destOrd="0" parTransId="{BB6DC73A-40D1-4D52-B6D9-CB57689B781A}" sibTransId="{2C0988E3-42EC-479D-BF3A-1663AD2C9794}"/>
    <dgm:cxn modelId="{08F200FF-DF12-4664-8CAC-9EF4CBC52EEC}" srcId="{33850A3F-26E2-4C2D-999B-9C9DECEB8985}" destId="{00598B5E-9B3B-4DD4-9EBA-499502F28A95}" srcOrd="5" destOrd="0" parTransId="{CF8A24F0-8167-4B1F-AC4B-A787CEA4AAFC}" sibTransId="{8F0CA4AA-166C-4D21-A76D-A6F2FAFCD243}"/>
    <dgm:cxn modelId="{082E41B5-F8FE-4007-9FCA-C91823696782}" type="presOf" srcId="{B998DA6F-F7AE-4D1E-A960-581DB9A3F882}" destId="{34305AD1-3107-42BF-8256-13DAC502A635}" srcOrd="0" destOrd="0" presId="urn:microsoft.com/office/officeart/2008/layout/VerticalCurvedList"/>
    <dgm:cxn modelId="{7A9A8151-1C11-4372-8A7E-77E66D36FDBB}" srcId="{33850A3F-26E2-4C2D-999B-9C9DECEB8985}" destId="{B998DA6F-F7AE-4D1E-A960-581DB9A3F882}" srcOrd="1" destOrd="0" parTransId="{16ECE6F3-716B-4228-8D74-A9ADB506EA92}" sibTransId="{DD386B12-09A4-41E2-8CF4-BABAEF902F82}"/>
    <dgm:cxn modelId="{E249E1FA-2B86-4E51-9A09-ED41C491AD4A}" type="presOf" srcId="{9602A151-793E-401C-A10C-BC12A5E967AF}" destId="{BCE77BF1-3811-4E79-A51F-4D5BC1792537}" srcOrd="0" destOrd="0" presId="urn:microsoft.com/office/officeart/2008/layout/VerticalCurvedList"/>
    <dgm:cxn modelId="{11BC7852-62D5-48AD-93D0-4406EFC9CA08}" type="presOf" srcId="{41DE9A02-9DD8-4284-B888-9A469C6D53B9}" destId="{177E59A6-C159-4DCF-8BF2-6BBBC6D38186}" srcOrd="0" destOrd="0" presId="urn:microsoft.com/office/officeart/2008/layout/VerticalCurvedList"/>
    <dgm:cxn modelId="{BA01DA7D-66C4-4B94-8C17-44F2CF81BEC1}" type="presOf" srcId="{1389D47D-09C2-44CF-875D-239D0CE2FEDB}" destId="{9FC86E38-393D-4F71-873C-94D6111C2F75}" srcOrd="0" destOrd="0" presId="urn:microsoft.com/office/officeart/2008/layout/VerticalCurvedList"/>
    <dgm:cxn modelId="{F01DDAF6-9D35-4304-B052-88F6EC165C4C}" srcId="{33850A3F-26E2-4C2D-999B-9C9DECEB8985}" destId="{9602A151-793E-401C-A10C-BC12A5E967AF}" srcOrd="0" destOrd="0" parTransId="{2FAC8DA8-D1E8-4BE9-B2B1-D3C8376144A2}" sibTransId="{41DE9A02-9DD8-4284-B888-9A469C6D53B9}"/>
    <dgm:cxn modelId="{5C73B3B4-A67A-407F-81DA-CFD600886647}" type="presOf" srcId="{33850A3F-26E2-4C2D-999B-9C9DECEB8985}" destId="{401E85EB-698E-4878-B9B4-5734215165EF}" srcOrd="0" destOrd="0" presId="urn:microsoft.com/office/officeart/2008/layout/VerticalCurvedList"/>
    <dgm:cxn modelId="{95DF116E-BBD9-4A77-9675-F29D1CCA3A4D}" type="presParOf" srcId="{401E85EB-698E-4878-B9B4-5734215165EF}" destId="{974880F6-F222-428D-9CC7-AE8C0772A32E}" srcOrd="0" destOrd="0" presId="urn:microsoft.com/office/officeart/2008/layout/VerticalCurvedList"/>
    <dgm:cxn modelId="{8CE996B3-4251-41CB-B448-2E9C36C08104}" type="presParOf" srcId="{974880F6-F222-428D-9CC7-AE8C0772A32E}" destId="{1FA046BA-30F7-4C30-ADF1-0BF21CEE8C34}" srcOrd="0" destOrd="0" presId="urn:microsoft.com/office/officeart/2008/layout/VerticalCurvedList"/>
    <dgm:cxn modelId="{9486AFCB-3069-43C4-BC52-D1800981572D}" type="presParOf" srcId="{1FA046BA-30F7-4C30-ADF1-0BF21CEE8C34}" destId="{4996D17B-88DD-4826-9599-C98664B04DF1}" srcOrd="0" destOrd="0" presId="urn:microsoft.com/office/officeart/2008/layout/VerticalCurvedList"/>
    <dgm:cxn modelId="{EF659E95-2CF2-4B66-8BD1-280BC78B775A}" type="presParOf" srcId="{1FA046BA-30F7-4C30-ADF1-0BF21CEE8C34}" destId="{177E59A6-C159-4DCF-8BF2-6BBBC6D38186}" srcOrd="1" destOrd="0" presId="urn:microsoft.com/office/officeart/2008/layout/VerticalCurvedList"/>
    <dgm:cxn modelId="{12630C02-42A7-4CC6-AB93-7E3156005384}" type="presParOf" srcId="{1FA046BA-30F7-4C30-ADF1-0BF21CEE8C34}" destId="{1AE6021C-EDD7-483C-BF1D-C711B1A568D5}" srcOrd="2" destOrd="0" presId="urn:microsoft.com/office/officeart/2008/layout/VerticalCurvedList"/>
    <dgm:cxn modelId="{22B6AD58-E60D-4A8C-8E65-091892E38E21}" type="presParOf" srcId="{1FA046BA-30F7-4C30-ADF1-0BF21CEE8C34}" destId="{4407CCE6-2669-465F-B676-2417A2FCF823}" srcOrd="3" destOrd="0" presId="urn:microsoft.com/office/officeart/2008/layout/VerticalCurvedList"/>
    <dgm:cxn modelId="{F89CAE68-565D-4507-A729-0B35A8D526E7}" type="presParOf" srcId="{974880F6-F222-428D-9CC7-AE8C0772A32E}" destId="{BCE77BF1-3811-4E79-A51F-4D5BC1792537}" srcOrd="1" destOrd="0" presId="urn:microsoft.com/office/officeart/2008/layout/VerticalCurvedList"/>
    <dgm:cxn modelId="{39382B00-8D8F-45A5-9F5C-5185BE34C4D0}" type="presParOf" srcId="{974880F6-F222-428D-9CC7-AE8C0772A32E}" destId="{27DED6FF-3173-4298-A4FE-49472822CC10}" srcOrd="2" destOrd="0" presId="urn:microsoft.com/office/officeart/2008/layout/VerticalCurvedList"/>
    <dgm:cxn modelId="{59B87471-4D92-488F-B13C-640D08EFFB66}" type="presParOf" srcId="{27DED6FF-3173-4298-A4FE-49472822CC10}" destId="{659D24D0-C36F-4573-ACF5-DA337C773348}" srcOrd="0" destOrd="0" presId="urn:microsoft.com/office/officeart/2008/layout/VerticalCurvedList"/>
    <dgm:cxn modelId="{6C9BF4EE-307C-4304-8B65-33FD6393483D}" type="presParOf" srcId="{974880F6-F222-428D-9CC7-AE8C0772A32E}" destId="{34305AD1-3107-42BF-8256-13DAC502A635}" srcOrd="3" destOrd="0" presId="urn:microsoft.com/office/officeart/2008/layout/VerticalCurvedList"/>
    <dgm:cxn modelId="{FC2B24F0-8699-4716-8DAA-8E003E236A50}" type="presParOf" srcId="{974880F6-F222-428D-9CC7-AE8C0772A32E}" destId="{B775DF6B-69DC-4555-AEBA-EC280C6367FB}" srcOrd="4" destOrd="0" presId="urn:microsoft.com/office/officeart/2008/layout/VerticalCurvedList"/>
    <dgm:cxn modelId="{EF1E9A79-0E09-410A-847B-443CCD5D04AE}" type="presParOf" srcId="{B775DF6B-69DC-4555-AEBA-EC280C6367FB}" destId="{244DC18D-C7E5-4C58-9F1E-DC0DAF5E4026}" srcOrd="0" destOrd="0" presId="urn:microsoft.com/office/officeart/2008/layout/VerticalCurvedList"/>
    <dgm:cxn modelId="{450D02AE-FEF9-47CE-8714-A26CBCD796CA}" type="presParOf" srcId="{974880F6-F222-428D-9CC7-AE8C0772A32E}" destId="{935C4EDF-AF8F-47FC-AB26-B8A2DB199DBC}" srcOrd="5" destOrd="0" presId="urn:microsoft.com/office/officeart/2008/layout/VerticalCurvedList"/>
    <dgm:cxn modelId="{EAFEED2E-B69B-41DB-8331-BCFAE1A6CEA8}" type="presParOf" srcId="{974880F6-F222-428D-9CC7-AE8C0772A32E}" destId="{B3CF2300-0A28-401A-AFD1-7E23692DE651}" srcOrd="6" destOrd="0" presId="urn:microsoft.com/office/officeart/2008/layout/VerticalCurvedList"/>
    <dgm:cxn modelId="{11B57BBB-D40B-4A63-9D88-30F47981EAD1}" type="presParOf" srcId="{B3CF2300-0A28-401A-AFD1-7E23692DE651}" destId="{19F6C3F5-881C-44F8-9F6D-27706089F36C}" srcOrd="0" destOrd="0" presId="urn:microsoft.com/office/officeart/2008/layout/VerticalCurvedList"/>
    <dgm:cxn modelId="{60E95B60-AC93-47EE-B6F2-C1B14457918A}" type="presParOf" srcId="{974880F6-F222-428D-9CC7-AE8C0772A32E}" destId="{9FC86E38-393D-4F71-873C-94D6111C2F75}" srcOrd="7" destOrd="0" presId="urn:microsoft.com/office/officeart/2008/layout/VerticalCurvedList"/>
    <dgm:cxn modelId="{772601E6-AE23-457C-A1CC-92880025C282}" type="presParOf" srcId="{974880F6-F222-428D-9CC7-AE8C0772A32E}" destId="{F32CC9DC-3D75-464A-A053-4A38B979D1C9}" srcOrd="8" destOrd="0" presId="urn:microsoft.com/office/officeart/2008/layout/VerticalCurvedList"/>
    <dgm:cxn modelId="{B73A236A-326A-45DB-B6F6-96EE3BE51235}" type="presParOf" srcId="{F32CC9DC-3D75-464A-A053-4A38B979D1C9}" destId="{BC2BF74E-3B3F-498F-AA53-5A25CD6C87BF}" srcOrd="0" destOrd="0" presId="urn:microsoft.com/office/officeart/2008/layout/VerticalCurvedList"/>
    <dgm:cxn modelId="{B8C77900-13DC-44B4-A7FC-F6C3794F84EA}" type="presParOf" srcId="{974880F6-F222-428D-9CC7-AE8C0772A32E}" destId="{90B2DF0E-08F1-4927-8EF2-42D525BBD81C}" srcOrd="9" destOrd="0" presId="urn:microsoft.com/office/officeart/2008/layout/VerticalCurvedList"/>
    <dgm:cxn modelId="{C7FBE423-6C8C-42FA-8D69-17E9BCCEE3BA}" type="presParOf" srcId="{974880F6-F222-428D-9CC7-AE8C0772A32E}" destId="{DB273E5F-6985-407C-BB1E-51F075582AAD}" srcOrd="10" destOrd="0" presId="urn:microsoft.com/office/officeart/2008/layout/VerticalCurvedList"/>
    <dgm:cxn modelId="{AA856818-53D4-4C44-9610-EE44348B6EC8}" type="presParOf" srcId="{DB273E5F-6985-407C-BB1E-51F075582AAD}" destId="{F60B359F-B275-4031-9E2E-EF23DE61D1D6}" srcOrd="0" destOrd="0" presId="urn:microsoft.com/office/officeart/2008/layout/VerticalCurvedList"/>
    <dgm:cxn modelId="{A19A23EF-B935-4722-83F6-99244BFE399A}" type="presParOf" srcId="{974880F6-F222-428D-9CC7-AE8C0772A32E}" destId="{A366BEE7-7E77-4E30-973F-AAF3A71CB864}" srcOrd="11" destOrd="0" presId="urn:microsoft.com/office/officeart/2008/layout/VerticalCurvedList"/>
    <dgm:cxn modelId="{170BF092-1E2F-4717-BE90-162261CB1853}" type="presParOf" srcId="{974880F6-F222-428D-9CC7-AE8C0772A32E}" destId="{31291F95-A951-44B9-8A4F-E1AB99D4A9E4}" srcOrd="12" destOrd="0" presId="urn:microsoft.com/office/officeart/2008/layout/VerticalCurvedList"/>
    <dgm:cxn modelId="{4F8A4FCB-2988-42FF-912D-083F26C6071B}" type="presParOf" srcId="{31291F95-A951-44B9-8A4F-E1AB99D4A9E4}" destId="{CF1A66C5-71FA-4D33-98BC-6B3126F2A05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B64014E-15A2-4408-A490-478CEF3B7C68}" type="doc">
      <dgm:prSet loTypeId="urn:microsoft.com/office/officeart/2005/8/layout/orgChart1" loCatId="hierarchy" qsTypeId="urn:microsoft.com/office/officeart/2005/8/quickstyle/3d6" qsCatId="3D" csTypeId="urn:microsoft.com/office/officeart/2005/8/colors/accent1_2" csCatId="accent1" phldr="1"/>
      <dgm:spPr/>
      <dgm:t>
        <a:bodyPr/>
        <a:lstStyle/>
        <a:p>
          <a:endParaRPr lang="zh-CN" altLang="en-US"/>
        </a:p>
      </dgm:t>
    </dgm:pt>
    <dgm:pt modelId="{3B83FC9E-3E96-4FE6-BAE4-50AB26B9E32B}">
      <dgm:prSet phldrT="[文本]"/>
      <dgm:spPr/>
      <dgm:t>
        <a:bodyPr/>
        <a:lstStyle/>
        <a:p>
          <a:r>
            <a:rPr lang="en-US" altLang="zh-CN" dirty="0" err="1" smtClean="0"/>
            <a:t>OpenCL</a:t>
          </a:r>
          <a:endParaRPr lang="zh-CN" altLang="en-US" dirty="0"/>
        </a:p>
      </dgm:t>
    </dgm:pt>
    <dgm:pt modelId="{E4780DA7-15E9-4E07-9003-A5A14DB8375F}" type="parTrans" cxnId="{2DA55C58-CE87-4AF8-9A12-486B571D0584}">
      <dgm:prSet/>
      <dgm:spPr/>
      <dgm:t>
        <a:bodyPr/>
        <a:lstStyle/>
        <a:p>
          <a:endParaRPr lang="zh-CN" altLang="en-US"/>
        </a:p>
      </dgm:t>
    </dgm:pt>
    <dgm:pt modelId="{3B81DBA4-0C01-49BD-B51F-57C47548C758}" type="sibTrans" cxnId="{2DA55C58-CE87-4AF8-9A12-486B571D0584}">
      <dgm:prSet/>
      <dgm:spPr/>
      <dgm:t>
        <a:bodyPr/>
        <a:lstStyle/>
        <a:p>
          <a:endParaRPr lang="zh-CN" altLang="en-US"/>
        </a:p>
      </dgm:t>
    </dgm:pt>
    <dgm:pt modelId="{99DCDD22-CC03-4309-A5FB-CD8C851196A9}">
      <dgm:prSet phldrT="[文本]"/>
      <dgm:spPr>
        <a:solidFill>
          <a:schemeClr val="accent6"/>
        </a:solidFill>
      </dgm:spPr>
      <dgm:t>
        <a:bodyPr/>
        <a:lstStyle/>
        <a:p>
          <a:r>
            <a:rPr lang="en-US" altLang="zh-CN" dirty="0" smtClean="0"/>
            <a:t>CPU</a:t>
          </a:r>
          <a:endParaRPr lang="zh-CN" altLang="en-US" dirty="0"/>
        </a:p>
      </dgm:t>
    </dgm:pt>
    <dgm:pt modelId="{385774A0-0190-47D1-BDDB-53649F24FA8E}" type="parTrans" cxnId="{5C5AC321-02D8-43F4-B827-6EC1A57C82A6}">
      <dgm:prSet/>
      <dgm:spPr/>
      <dgm:t>
        <a:bodyPr/>
        <a:lstStyle/>
        <a:p>
          <a:endParaRPr lang="zh-CN" altLang="en-US"/>
        </a:p>
      </dgm:t>
    </dgm:pt>
    <dgm:pt modelId="{8D62A8F7-7160-49AE-8341-6186F287D8D2}" type="sibTrans" cxnId="{5C5AC321-02D8-43F4-B827-6EC1A57C82A6}">
      <dgm:prSet/>
      <dgm:spPr/>
      <dgm:t>
        <a:bodyPr/>
        <a:lstStyle/>
        <a:p>
          <a:endParaRPr lang="zh-CN" altLang="en-US"/>
        </a:p>
      </dgm:t>
    </dgm:pt>
    <dgm:pt modelId="{B93A23B7-91C1-4CA5-849F-CB03A3822982}">
      <dgm:prSet phldrT="[文本]"/>
      <dgm:spPr>
        <a:solidFill>
          <a:schemeClr val="accent6"/>
        </a:solidFill>
      </dgm:spPr>
      <dgm:t>
        <a:bodyPr/>
        <a:lstStyle/>
        <a:p>
          <a:r>
            <a:rPr lang="en-US" altLang="zh-CN" dirty="0" smtClean="0"/>
            <a:t>GPU</a:t>
          </a:r>
          <a:endParaRPr lang="zh-CN" altLang="en-US" dirty="0"/>
        </a:p>
      </dgm:t>
    </dgm:pt>
    <dgm:pt modelId="{1E11B812-D5AE-42A0-95A5-DC0D8970301D}" type="parTrans" cxnId="{3863E549-1EE5-4CCE-BE35-A63B09284588}">
      <dgm:prSet/>
      <dgm:spPr/>
      <dgm:t>
        <a:bodyPr/>
        <a:lstStyle/>
        <a:p>
          <a:endParaRPr lang="zh-CN" altLang="en-US"/>
        </a:p>
      </dgm:t>
    </dgm:pt>
    <dgm:pt modelId="{29968CB0-775A-4B76-B699-6017C648E937}" type="sibTrans" cxnId="{3863E549-1EE5-4CCE-BE35-A63B09284588}">
      <dgm:prSet/>
      <dgm:spPr/>
      <dgm:t>
        <a:bodyPr/>
        <a:lstStyle/>
        <a:p>
          <a:endParaRPr lang="zh-CN" altLang="en-US"/>
        </a:p>
      </dgm:t>
    </dgm:pt>
    <dgm:pt modelId="{8A10A34E-DC8A-4EF7-9A93-203A12A485AC}" type="pres">
      <dgm:prSet presAssocID="{DB64014E-15A2-4408-A490-478CEF3B7C68}" presName="hierChild1" presStyleCnt="0">
        <dgm:presLayoutVars>
          <dgm:orgChart val="1"/>
          <dgm:chPref val="1"/>
          <dgm:dir/>
          <dgm:animOne val="branch"/>
          <dgm:animLvl val="lvl"/>
          <dgm:resizeHandles/>
        </dgm:presLayoutVars>
      </dgm:prSet>
      <dgm:spPr/>
      <dgm:t>
        <a:bodyPr/>
        <a:lstStyle/>
        <a:p>
          <a:endParaRPr lang="zh-CN" altLang="en-US"/>
        </a:p>
      </dgm:t>
    </dgm:pt>
    <dgm:pt modelId="{87079D47-0926-44A2-A89D-6A93E428471D}" type="pres">
      <dgm:prSet presAssocID="{3B83FC9E-3E96-4FE6-BAE4-50AB26B9E32B}" presName="hierRoot1" presStyleCnt="0">
        <dgm:presLayoutVars>
          <dgm:hierBranch val="init"/>
        </dgm:presLayoutVars>
      </dgm:prSet>
      <dgm:spPr/>
    </dgm:pt>
    <dgm:pt modelId="{D5B7CAED-265A-4559-BF19-F88C7D9A0C05}" type="pres">
      <dgm:prSet presAssocID="{3B83FC9E-3E96-4FE6-BAE4-50AB26B9E32B}" presName="rootComposite1" presStyleCnt="0"/>
      <dgm:spPr/>
    </dgm:pt>
    <dgm:pt modelId="{F4566140-65C6-4EB7-8765-6FFDC18A823A}" type="pres">
      <dgm:prSet presAssocID="{3B83FC9E-3E96-4FE6-BAE4-50AB26B9E32B}" presName="rootText1" presStyleLbl="node0" presStyleIdx="0" presStyleCnt="1">
        <dgm:presLayoutVars>
          <dgm:chPref val="3"/>
        </dgm:presLayoutVars>
      </dgm:prSet>
      <dgm:spPr/>
      <dgm:t>
        <a:bodyPr/>
        <a:lstStyle/>
        <a:p>
          <a:endParaRPr lang="zh-CN" altLang="en-US"/>
        </a:p>
      </dgm:t>
    </dgm:pt>
    <dgm:pt modelId="{0B48D768-7778-4E80-B16C-D559CDC60331}" type="pres">
      <dgm:prSet presAssocID="{3B83FC9E-3E96-4FE6-BAE4-50AB26B9E32B}" presName="rootConnector1" presStyleLbl="node1" presStyleIdx="0" presStyleCnt="0"/>
      <dgm:spPr/>
      <dgm:t>
        <a:bodyPr/>
        <a:lstStyle/>
        <a:p>
          <a:endParaRPr lang="zh-CN" altLang="en-US"/>
        </a:p>
      </dgm:t>
    </dgm:pt>
    <dgm:pt modelId="{DD43DEE0-87C4-4C48-82CA-01B2F09A523E}" type="pres">
      <dgm:prSet presAssocID="{3B83FC9E-3E96-4FE6-BAE4-50AB26B9E32B}" presName="hierChild2" presStyleCnt="0"/>
      <dgm:spPr/>
    </dgm:pt>
    <dgm:pt modelId="{CBB68E28-384D-4809-9BFB-4CA1716D517A}" type="pres">
      <dgm:prSet presAssocID="{385774A0-0190-47D1-BDDB-53649F24FA8E}" presName="Name37" presStyleLbl="parChTrans1D2" presStyleIdx="0" presStyleCnt="2"/>
      <dgm:spPr/>
      <dgm:t>
        <a:bodyPr/>
        <a:lstStyle/>
        <a:p>
          <a:endParaRPr lang="zh-CN" altLang="en-US"/>
        </a:p>
      </dgm:t>
    </dgm:pt>
    <dgm:pt modelId="{354B2047-9014-4B9A-8483-6969A7218D4A}" type="pres">
      <dgm:prSet presAssocID="{99DCDD22-CC03-4309-A5FB-CD8C851196A9}" presName="hierRoot2" presStyleCnt="0">
        <dgm:presLayoutVars>
          <dgm:hierBranch val="init"/>
        </dgm:presLayoutVars>
      </dgm:prSet>
      <dgm:spPr/>
    </dgm:pt>
    <dgm:pt modelId="{3FBCC90E-6FEC-489D-9C52-3C232E890EEA}" type="pres">
      <dgm:prSet presAssocID="{99DCDD22-CC03-4309-A5FB-CD8C851196A9}" presName="rootComposite" presStyleCnt="0"/>
      <dgm:spPr/>
    </dgm:pt>
    <dgm:pt modelId="{A4966997-201C-496F-9B20-0CEB13CB63C2}" type="pres">
      <dgm:prSet presAssocID="{99DCDD22-CC03-4309-A5FB-CD8C851196A9}" presName="rootText" presStyleLbl="node2" presStyleIdx="0" presStyleCnt="2" custLinFactNeighborX="-42366">
        <dgm:presLayoutVars>
          <dgm:chPref val="3"/>
        </dgm:presLayoutVars>
      </dgm:prSet>
      <dgm:spPr/>
      <dgm:t>
        <a:bodyPr/>
        <a:lstStyle/>
        <a:p>
          <a:endParaRPr lang="zh-CN" altLang="en-US"/>
        </a:p>
      </dgm:t>
    </dgm:pt>
    <dgm:pt modelId="{7589F387-0C99-41C2-84C0-A3B419AF4356}" type="pres">
      <dgm:prSet presAssocID="{99DCDD22-CC03-4309-A5FB-CD8C851196A9}" presName="rootConnector" presStyleLbl="node2" presStyleIdx="0" presStyleCnt="2"/>
      <dgm:spPr/>
      <dgm:t>
        <a:bodyPr/>
        <a:lstStyle/>
        <a:p>
          <a:endParaRPr lang="zh-CN" altLang="en-US"/>
        </a:p>
      </dgm:t>
    </dgm:pt>
    <dgm:pt modelId="{7F7FC7FD-103E-4A4F-8B5C-6414A1DD441D}" type="pres">
      <dgm:prSet presAssocID="{99DCDD22-CC03-4309-A5FB-CD8C851196A9}" presName="hierChild4" presStyleCnt="0"/>
      <dgm:spPr/>
    </dgm:pt>
    <dgm:pt modelId="{3DA5A384-8F70-413E-A816-DF8AD420B14F}" type="pres">
      <dgm:prSet presAssocID="{99DCDD22-CC03-4309-A5FB-CD8C851196A9}" presName="hierChild5" presStyleCnt="0"/>
      <dgm:spPr/>
    </dgm:pt>
    <dgm:pt modelId="{2C6BE8BF-F7C8-4821-B037-187EB0E00572}" type="pres">
      <dgm:prSet presAssocID="{1E11B812-D5AE-42A0-95A5-DC0D8970301D}" presName="Name37" presStyleLbl="parChTrans1D2" presStyleIdx="1" presStyleCnt="2"/>
      <dgm:spPr/>
      <dgm:t>
        <a:bodyPr/>
        <a:lstStyle/>
        <a:p>
          <a:endParaRPr lang="zh-CN" altLang="en-US"/>
        </a:p>
      </dgm:t>
    </dgm:pt>
    <dgm:pt modelId="{FF684FE2-BB2A-4F01-86F3-BD0278A4EBB7}" type="pres">
      <dgm:prSet presAssocID="{B93A23B7-91C1-4CA5-849F-CB03A3822982}" presName="hierRoot2" presStyleCnt="0">
        <dgm:presLayoutVars>
          <dgm:hierBranch val="init"/>
        </dgm:presLayoutVars>
      </dgm:prSet>
      <dgm:spPr/>
    </dgm:pt>
    <dgm:pt modelId="{6EC434CB-96DA-4043-887C-D51D168DDAB6}" type="pres">
      <dgm:prSet presAssocID="{B93A23B7-91C1-4CA5-849F-CB03A3822982}" presName="rootComposite" presStyleCnt="0"/>
      <dgm:spPr/>
    </dgm:pt>
    <dgm:pt modelId="{DC9ECAD4-66DE-4AFE-839D-47F739FB5F75}" type="pres">
      <dgm:prSet presAssocID="{B93A23B7-91C1-4CA5-849F-CB03A3822982}" presName="rootText" presStyleLbl="node2" presStyleIdx="1" presStyleCnt="2" custLinFactNeighborX="49220">
        <dgm:presLayoutVars>
          <dgm:chPref val="3"/>
        </dgm:presLayoutVars>
      </dgm:prSet>
      <dgm:spPr/>
      <dgm:t>
        <a:bodyPr/>
        <a:lstStyle/>
        <a:p>
          <a:endParaRPr lang="zh-CN" altLang="en-US"/>
        </a:p>
      </dgm:t>
    </dgm:pt>
    <dgm:pt modelId="{B3838D78-4785-4191-9512-85F99A5F342B}" type="pres">
      <dgm:prSet presAssocID="{B93A23B7-91C1-4CA5-849F-CB03A3822982}" presName="rootConnector" presStyleLbl="node2" presStyleIdx="1" presStyleCnt="2"/>
      <dgm:spPr/>
      <dgm:t>
        <a:bodyPr/>
        <a:lstStyle/>
        <a:p>
          <a:endParaRPr lang="zh-CN" altLang="en-US"/>
        </a:p>
      </dgm:t>
    </dgm:pt>
    <dgm:pt modelId="{49C56A19-5EEB-408D-B7B0-87A09D2D9DE9}" type="pres">
      <dgm:prSet presAssocID="{B93A23B7-91C1-4CA5-849F-CB03A3822982}" presName="hierChild4" presStyleCnt="0"/>
      <dgm:spPr/>
    </dgm:pt>
    <dgm:pt modelId="{195EB976-6396-461F-BAD8-1ED453EDEAC9}" type="pres">
      <dgm:prSet presAssocID="{B93A23B7-91C1-4CA5-849F-CB03A3822982}" presName="hierChild5" presStyleCnt="0"/>
      <dgm:spPr/>
    </dgm:pt>
    <dgm:pt modelId="{B5E04E4A-77B0-48D5-AFE3-B3DD12CEFA88}" type="pres">
      <dgm:prSet presAssocID="{3B83FC9E-3E96-4FE6-BAE4-50AB26B9E32B}" presName="hierChild3" presStyleCnt="0"/>
      <dgm:spPr/>
    </dgm:pt>
  </dgm:ptLst>
  <dgm:cxnLst>
    <dgm:cxn modelId="{1154B3A7-C227-4EC7-822C-665D838B17D9}" type="presOf" srcId="{B93A23B7-91C1-4CA5-849F-CB03A3822982}" destId="{B3838D78-4785-4191-9512-85F99A5F342B}" srcOrd="1" destOrd="0" presId="urn:microsoft.com/office/officeart/2005/8/layout/orgChart1"/>
    <dgm:cxn modelId="{B1F23AC1-3374-4A09-B1B4-D57054F6F6F1}" type="presOf" srcId="{385774A0-0190-47D1-BDDB-53649F24FA8E}" destId="{CBB68E28-384D-4809-9BFB-4CA1716D517A}" srcOrd="0" destOrd="0" presId="urn:microsoft.com/office/officeart/2005/8/layout/orgChart1"/>
    <dgm:cxn modelId="{71E48CCD-0896-42C7-B67E-5ACFC0D10843}" type="presOf" srcId="{99DCDD22-CC03-4309-A5FB-CD8C851196A9}" destId="{7589F387-0C99-41C2-84C0-A3B419AF4356}" srcOrd="1" destOrd="0" presId="urn:microsoft.com/office/officeart/2005/8/layout/orgChart1"/>
    <dgm:cxn modelId="{7DC97210-FA9B-44DF-9D2A-77DB91B305D4}" type="presOf" srcId="{1E11B812-D5AE-42A0-95A5-DC0D8970301D}" destId="{2C6BE8BF-F7C8-4821-B037-187EB0E00572}" srcOrd="0" destOrd="0" presId="urn:microsoft.com/office/officeart/2005/8/layout/orgChart1"/>
    <dgm:cxn modelId="{9C5DCEC3-3C59-4514-9A1E-C4894BC6E6C0}" type="presOf" srcId="{B93A23B7-91C1-4CA5-849F-CB03A3822982}" destId="{DC9ECAD4-66DE-4AFE-839D-47F739FB5F75}" srcOrd="0" destOrd="0" presId="urn:microsoft.com/office/officeart/2005/8/layout/orgChart1"/>
    <dgm:cxn modelId="{E80EA486-25F1-4474-B57C-0FA98B115782}" type="presOf" srcId="{3B83FC9E-3E96-4FE6-BAE4-50AB26B9E32B}" destId="{0B48D768-7778-4E80-B16C-D559CDC60331}" srcOrd="1" destOrd="0" presId="urn:microsoft.com/office/officeart/2005/8/layout/orgChart1"/>
    <dgm:cxn modelId="{0A94B0FE-2C24-4B3E-8E70-E1F5DB7E3327}" type="presOf" srcId="{99DCDD22-CC03-4309-A5FB-CD8C851196A9}" destId="{A4966997-201C-496F-9B20-0CEB13CB63C2}" srcOrd="0" destOrd="0" presId="urn:microsoft.com/office/officeart/2005/8/layout/orgChart1"/>
    <dgm:cxn modelId="{FF1B35AF-B530-4A88-9465-6761F05AB9BB}" type="presOf" srcId="{DB64014E-15A2-4408-A490-478CEF3B7C68}" destId="{8A10A34E-DC8A-4EF7-9A93-203A12A485AC}" srcOrd="0" destOrd="0" presId="urn:microsoft.com/office/officeart/2005/8/layout/orgChart1"/>
    <dgm:cxn modelId="{2DA55C58-CE87-4AF8-9A12-486B571D0584}" srcId="{DB64014E-15A2-4408-A490-478CEF3B7C68}" destId="{3B83FC9E-3E96-4FE6-BAE4-50AB26B9E32B}" srcOrd="0" destOrd="0" parTransId="{E4780DA7-15E9-4E07-9003-A5A14DB8375F}" sibTransId="{3B81DBA4-0C01-49BD-B51F-57C47548C758}"/>
    <dgm:cxn modelId="{3863E549-1EE5-4CCE-BE35-A63B09284588}" srcId="{3B83FC9E-3E96-4FE6-BAE4-50AB26B9E32B}" destId="{B93A23B7-91C1-4CA5-849F-CB03A3822982}" srcOrd="1" destOrd="0" parTransId="{1E11B812-D5AE-42A0-95A5-DC0D8970301D}" sibTransId="{29968CB0-775A-4B76-B699-6017C648E937}"/>
    <dgm:cxn modelId="{0D7D2DA3-72DE-4462-BB81-070BBF925318}" type="presOf" srcId="{3B83FC9E-3E96-4FE6-BAE4-50AB26B9E32B}" destId="{F4566140-65C6-4EB7-8765-6FFDC18A823A}" srcOrd="0" destOrd="0" presId="urn:microsoft.com/office/officeart/2005/8/layout/orgChart1"/>
    <dgm:cxn modelId="{5C5AC321-02D8-43F4-B827-6EC1A57C82A6}" srcId="{3B83FC9E-3E96-4FE6-BAE4-50AB26B9E32B}" destId="{99DCDD22-CC03-4309-A5FB-CD8C851196A9}" srcOrd="0" destOrd="0" parTransId="{385774A0-0190-47D1-BDDB-53649F24FA8E}" sibTransId="{8D62A8F7-7160-49AE-8341-6186F287D8D2}"/>
    <dgm:cxn modelId="{9D5F1D37-563A-4AFB-8B4F-64D3EF020774}" type="presParOf" srcId="{8A10A34E-DC8A-4EF7-9A93-203A12A485AC}" destId="{87079D47-0926-44A2-A89D-6A93E428471D}" srcOrd="0" destOrd="0" presId="urn:microsoft.com/office/officeart/2005/8/layout/orgChart1"/>
    <dgm:cxn modelId="{82B143AA-0B58-4B81-90A9-8EF5E17041D1}" type="presParOf" srcId="{87079D47-0926-44A2-A89D-6A93E428471D}" destId="{D5B7CAED-265A-4559-BF19-F88C7D9A0C05}" srcOrd="0" destOrd="0" presId="urn:microsoft.com/office/officeart/2005/8/layout/orgChart1"/>
    <dgm:cxn modelId="{4B674777-075A-49BC-AB52-31014B0800A6}" type="presParOf" srcId="{D5B7CAED-265A-4559-BF19-F88C7D9A0C05}" destId="{F4566140-65C6-4EB7-8765-6FFDC18A823A}" srcOrd="0" destOrd="0" presId="urn:microsoft.com/office/officeart/2005/8/layout/orgChart1"/>
    <dgm:cxn modelId="{6F379E57-3D80-4E18-95B8-A3984397DBC7}" type="presParOf" srcId="{D5B7CAED-265A-4559-BF19-F88C7D9A0C05}" destId="{0B48D768-7778-4E80-B16C-D559CDC60331}" srcOrd="1" destOrd="0" presId="urn:microsoft.com/office/officeart/2005/8/layout/orgChart1"/>
    <dgm:cxn modelId="{FB85772A-EAA7-4409-81EF-4E2FC6240F9E}" type="presParOf" srcId="{87079D47-0926-44A2-A89D-6A93E428471D}" destId="{DD43DEE0-87C4-4C48-82CA-01B2F09A523E}" srcOrd="1" destOrd="0" presId="urn:microsoft.com/office/officeart/2005/8/layout/orgChart1"/>
    <dgm:cxn modelId="{168BBA93-39B0-4246-A074-30C3474CD12D}" type="presParOf" srcId="{DD43DEE0-87C4-4C48-82CA-01B2F09A523E}" destId="{CBB68E28-384D-4809-9BFB-4CA1716D517A}" srcOrd="0" destOrd="0" presId="urn:microsoft.com/office/officeart/2005/8/layout/orgChart1"/>
    <dgm:cxn modelId="{6B819360-B6C2-4F3A-819B-C7485CFDE01D}" type="presParOf" srcId="{DD43DEE0-87C4-4C48-82CA-01B2F09A523E}" destId="{354B2047-9014-4B9A-8483-6969A7218D4A}" srcOrd="1" destOrd="0" presId="urn:microsoft.com/office/officeart/2005/8/layout/orgChart1"/>
    <dgm:cxn modelId="{66A0655E-1693-4D54-A6D1-D56347E9783A}" type="presParOf" srcId="{354B2047-9014-4B9A-8483-6969A7218D4A}" destId="{3FBCC90E-6FEC-489D-9C52-3C232E890EEA}" srcOrd="0" destOrd="0" presId="urn:microsoft.com/office/officeart/2005/8/layout/orgChart1"/>
    <dgm:cxn modelId="{8024F4C4-D738-4C2E-885A-3A2A92F74B51}" type="presParOf" srcId="{3FBCC90E-6FEC-489D-9C52-3C232E890EEA}" destId="{A4966997-201C-496F-9B20-0CEB13CB63C2}" srcOrd="0" destOrd="0" presId="urn:microsoft.com/office/officeart/2005/8/layout/orgChart1"/>
    <dgm:cxn modelId="{41AA87F8-1016-40E8-B57A-ADE220AA8B1D}" type="presParOf" srcId="{3FBCC90E-6FEC-489D-9C52-3C232E890EEA}" destId="{7589F387-0C99-41C2-84C0-A3B419AF4356}" srcOrd="1" destOrd="0" presId="urn:microsoft.com/office/officeart/2005/8/layout/orgChart1"/>
    <dgm:cxn modelId="{E0A341DF-66E4-46D0-9B72-C2B84E459F8C}" type="presParOf" srcId="{354B2047-9014-4B9A-8483-6969A7218D4A}" destId="{7F7FC7FD-103E-4A4F-8B5C-6414A1DD441D}" srcOrd="1" destOrd="0" presId="urn:microsoft.com/office/officeart/2005/8/layout/orgChart1"/>
    <dgm:cxn modelId="{FAF466A6-E78C-402E-ADD1-C2E4EB151317}" type="presParOf" srcId="{354B2047-9014-4B9A-8483-6969A7218D4A}" destId="{3DA5A384-8F70-413E-A816-DF8AD420B14F}" srcOrd="2" destOrd="0" presId="urn:microsoft.com/office/officeart/2005/8/layout/orgChart1"/>
    <dgm:cxn modelId="{9EBD8DE3-1D86-47D2-B71A-FBB7372C882F}" type="presParOf" srcId="{DD43DEE0-87C4-4C48-82CA-01B2F09A523E}" destId="{2C6BE8BF-F7C8-4821-B037-187EB0E00572}" srcOrd="2" destOrd="0" presId="urn:microsoft.com/office/officeart/2005/8/layout/orgChart1"/>
    <dgm:cxn modelId="{B9CEDC66-7D9A-4CB0-B5D8-7CE0E45A9D31}" type="presParOf" srcId="{DD43DEE0-87C4-4C48-82CA-01B2F09A523E}" destId="{FF684FE2-BB2A-4F01-86F3-BD0278A4EBB7}" srcOrd="3" destOrd="0" presId="urn:microsoft.com/office/officeart/2005/8/layout/orgChart1"/>
    <dgm:cxn modelId="{303498D2-474D-4F60-8443-00E5D7B041CD}" type="presParOf" srcId="{FF684FE2-BB2A-4F01-86F3-BD0278A4EBB7}" destId="{6EC434CB-96DA-4043-887C-D51D168DDAB6}" srcOrd="0" destOrd="0" presId="urn:microsoft.com/office/officeart/2005/8/layout/orgChart1"/>
    <dgm:cxn modelId="{6AC12C3D-1731-4F5B-93BC-E76983C0F549}" type="presParOf" srcId="{6EC434CB-96DA-4043-887C-D51D168DDAB6}" destId="{DC9ECAD4-66DE-4AFE-839D-47F739FB5F75}" srcOrd="0" destOrd="0" presId="urn:microsoft.com/office/officeart/2005/8/layout/orgChart1"/>
    <dgm:cxn modelId="{97384C28-D497-4409-B3F0-500442A48811}" type="presParOf" srcId="{6EC434CB-96DA-4043-887C-D51D168DDAB6}" destId="{B3838D78-4785-4191-9512-85F99A5F342B}" srcOrd="1" destOrd="0" presId="urn:microsoft.com/office/officeart/2005/8/layout/orgChart1"/>
    <dgm:cxn modelId="{457D0D0A-E116-4B84-BBE2-D6C4A22DEC88}" type="presParOf" srcId="{FF684FE2-BB2A-4F01-86F3-BD0278A4EBB7}" destId="{49C56A19-5EEB-408D-B7B0-87A09D2D9DE9}" srcOrd="1" destOrd="0" presId="urn:microsoft.com/office/officeart/2005/8/layout/orgChart1"/>
    <dgm:cxn modelId="{55D3CA95-218A-4B78-8A54-7B76E59F59F4}" type="presParOf" srcId="{FF684FE2-BB2A-4F01-86F3-BD0278A4EBB7}" destId="{195EB976-6396-461F-BAD8-1ED453EDEAC9}" srcOrd="2" destOrd="0" presId="urn:microsoft.com/office/officeart/2005/8/layout/orgChart1"/>
    <dgm:cxn modelId="{A9FD2263-56D1-4EFA-B86F-2D1F923983BD}" type="presParOf" srcId="{87079D47-0926-44A2-A89D-6A93E428471D}" destId="{B5E04E4A-77B0-48D5-AFE3-B3DD12CEFA8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56C3EA0-F080-48F3-8E2D-A5DAEB86860A}" type="doc">
      <dgm:prSet loTypeId="urn:microsoft.com/office/officeart/2005/8/layout/hList2#1" loCatId="list" qsTypeId="urn:microsoft.com/office/officeart/2005/8/quickstyle/3d5" qsCatId="3D" csTypeId="urn:microsoft.com/office/officeart/2005/8/colors/accent1_2" csCatId="accent1" phldr="1"/>
      <dgm:spPr/>
      <dgm:t>
        <a:bodyPr/>
        <a:lstStyle/>
        <a:p>
          <a:endParaRPr lang="zh-CN" altLang="en-US"/>
        </a:p>
      </dgm:t>
    </dgm:pt>
    <dgm:pt modelId="{6C32AAFA-2D2F-4006-8E5E-8210F6EF3914}">
      <dgm:prSet phldrT="[文本]" phldr="1"/>
      <dgm:spPr/>
      <dgm:t>
        <a:bodyPr/>
        <a:lstStyle/>
        <a:p>
          <a:endParaRPr lang="zh-CN" altLang="en-US"/>
        </a:p>
      </dgm:t>
    </dgm:pt>
    <dgm:pt modelId="{28D9D51C-4615-4CAB-8835-93FA5A3AB14D}" type="parTrans" cxnId="{06B913E4-5D64-48A2-967B-545CC2E9AB15}">
      <dgm:prSet/>
      <dgm:spPr/>
      <dgm:t>
        <a:bodyPr/>
        <a:lstStyle/>
        <a:p>
          <a:endParaRPr lang="zh-CN" altLang="en-US"/>
        </a:p>
      </dgm:t>
    </dgm:pt>
    <dgm:pt modelId="{C5127C15-527B-4BDA-82F2-C2A40BFB37FC}" type="sibTrans" cxnId="{06B913E4-5D64-48A2-967B-545CC2E9AB15}">
      <dgm:prSet/>
      <dgm:spPr/>
      <dgm:t>
        <a:bodyPr/>
        <a:lstStyle/>
        <a:p>
          <a:endParaRPr lang="zh-CN" altLang="en-US"/>
        </a:p>
      </dgm:t>
    </dgm:pt>
    <dgm:pt modelId="{0A874C8F-9765-4E6E-B7EC-8302022032C8}">
      <dgm:prSet phldrT="[文本]"/>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path path="circle">
            <a:fillToRect l="50000" t="50000" r="50000" b="50000"/>
          </a:path>
          <a:tileRect/>
        </a:gradFill>
      </dgm:spPr>
      <dgm:t>
        <a:bodyPr/>
        <a:lstStyle/>
        <a:p>
          <a:r>
            <a:rPr lang="en-US" altLang="zh-CN" b="1" dirty="0" smtClean="0">
              <a:solidFill>
                <a:srgbClr val="FF9966"/>
              </a:solidFill>
              <a:effectLst>
                <a:outerShdw blurRad="38100" dist="38100" dir="2700000" algn="tl">
                  <a:srgbClr val="000000">
                    <a:alpha val="43137"/>
                  </a:srgbClr>
                </a:outerShdw>
              </a:effectLst>
              <a:latin typeface="+mj-lt"/>
            </a:rPr>
            <a:t>OMP</a:t>
          </a:r>
          <a:endParaRPr lang="zh-CN" altLang="en-US" b="1" dirty="0">
            <a:solidFill>
              <a:srgbClr val="FF9966"/>
            </a:solidFill>
            <a:effectLst>
              <a:outerShdw blurRad="38100" dist="38100" dir="2700000" algn="tl">
                <a:srgbClr val="000000">
                  <a:alpha val="43137"/>
                </a:srgbClr>
              </a:outerShdw>
            </a:effectLst>
            <a:latin typeface="+mj-lt"/>
          </a:endParaRPr>
        </a:p>
      </dgm:t>
    </dgm:pt>
    <dgm:pt modelId="{8DE1286D-D08A-416A-8856-FDC7870E1706}" type="parTrans" cxnId="{644B32B4-D5F5-4DF0-B137-9B200C98A73C}">
      <dgm:prSet/>
      <dgm:spPr/>
      <dgm:t>
        <a:bodyPr/>
        <a:lstStyle/>
        <a:p>
          <a:endParaRPr lang="zh-CN" altLang="en-US"/>
        </a:p>
      </dgm:t>
    </dgm:pt>
    <dgm:pt modelId="{713A1027-FBB7-4477-84EF-79101C917E95}" type="sibTrans" cxnId="{644B32B4-D5F5-4DF0-B137-9B200C98A73C}">
      <dgm:prSet/>
      <dgm:spPr/>
      <dgm:t>
        <a:bodyPr/>
        <a:lstStyle/>
        <a:p>
          <a:endParaRPr lang="zh-CN" altLang="en-US"/>
        </a:p>
      </dgm:t>
    </dgm:pt>
    <dgm:pt modelId="{280A51B8-9862-4333-9C79-8E3942D84E26}">
      <dgm:prSet phldrT="[文本]"/>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path path="circle">
            <a:fillToRect l="50000" t="50000" r="50000" b="50000"/>
          </a:path>
          <a:tileRect/>
        </a:gradFill>
      </dgm:spPr>
      <dgm:t>
        <a:bodyPr/>
        <a:lstStyle/>
        <a:p>
          <a:r>
            <a:rPr lang="en-US" altLang="zh-CN" b="1" dirty="0" smtClean="0">
              <a:solidFill>
                <a:srgbClr val="FF9966"/>
              </a:solidFill>
              <a:effectLst>
                <a:outerShdw blurRad="38100" dist="38100" dir="2700000" algn="tl">
                  <a:srgbClr val="000000">
                    <a:alpha val="43137"/>
                  </a:srgbClr>
                </a:outerShdw>
              </a:effectLst>
              <a:latin typeface="+mj-lt"/>
            </a:rPr>
            <a:t>SSE</a:t>
          </a:r>
          <a:endParaRPr lang="zh-CN" altLang="en-US" b="1" dirty="0">
            <a:solidFill>
              <a:srgbClr val="FF9966"/>
            </a:solidFill>
            <a:effectLst>
              <a:outerShdw blurRad="38100" dist="38100" dir="2700000" algn="tl">
                <a:srgbClr val="000000">
                  <a:alpha val="43137"/>
                </a:srgbClr>
              </a:outerShdw>
            </a:effectLst>
            <a:latin typeface="+mj-lt"/>
          </a:endParaRPr>
        </a:p>
      </dgm:t>
    </dgm:pt>
    <dgm:pt modelId="{1BEFDAF0-03B7-402F-8838-C1A76EF9056D}" type="parTrans" cxnId="{44B14C63-2AAC-48CA-975D-4E973B379308}">
      <dgm:prSet/>
      <dgm:spPr/>
      <dgm:t>
        <a:bodyPr/>
        <a:lstStyle/>
        <a:p>
          <a:endParaRPr lang="zh-CN" altLang="en-US"/>
        </a:p>
      </dgm:t>
    </dgm:pt>
    <dgm:pt modelId="{A59EC6D7-0E83-46FD-8BF3-04E69010FFB1}" type="sibTrans" cxnId="{44B14C63-2AAC-48CA-975D-4E973B379308}">
      <dgm:prSet/>
      <dgm:spPr/>
      <dgm:t>
        <a:bodyPr/>
        <a:lstStyle/>
        <a:p>
          <a:endParaRPr lang="zh-CN" altLang="en-US"/>
        </a:p>
      </dgm:t>
    </dgm:pt>
    <dgm:pt modelId="{5D18C717-A8F4-4DD0-8AC3-FDC4C0335BCA}">
      <dgm:prSet phldrT="[文本]" phldr="1"/>
      <dgm:spPr/>
      <dgm:t>
        <a:bodyPr/>
        <a:lstStyle/>
        <a:p>
          <a:endParaRPr lang="zh-CN" altLang="en-US"/>
        </a:p>
      </dgm:t>
    </dgm:pt>
    <dgm:pt modelId="{E63F439B-6F43-4A8E-A9AB-0E3A4BDF6079}" type="parTrans" cxnId="{04BF1E7F-61DD-4C72-8EC9-80948C6F2652}">
      <dgm:prSet/>
      <dgm:spPr/>
      <dgm:t>
        <a:bodyPr/>
        <a:lstStyle/>
        <a:p>
          <a:endParaRPr lang="zh-CN" altLang="en-US"/>
        </a:p>
      </dgm:t>
    </dgm:pt>
    <dgm:pt modelId="{7F97E5DF-A087-4A12-86D0-681CED25AA5A}" type="sibTrans" cxnId="{04BF1E7F-61DD-4C72-8EC9-80948C6F2652}">
      <dgm:prSet/>
      <dgm:spPr/>
      <dgm:t>
        <a:bodyPr/>
        <a:lstStyle/>
        <a:p>
          <a:endParaRPr lang="zh-CN" altLang="en-US"/>
        </a:p>
      </dgm:t>
    </dgm:pt>
    <dgm:pt modelId="{F19352AD-B956-4677-89B8-E6A5E8917F33}">
      <dgm:prSet phldrT="[文本]"/>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path path="circle">
            <a:fillToRect l="50000" t="50000" r="50000" b="50000"/>
          </a:path>
          <a:tileRect/>
        </a:gradFill>
      </dgm:spPr>
      <dgm:t>
        <a:bodyPr/>
        <a:lstStyle/>
        <a:p>
          <a:r>
            <a:rPr lang="en-US" altLang="zh-CN" b="1" dirty="0" smtClean="0">
              <a:solidFill>
                <a:srgbClr val="FF9966"/>
              </a:solidFill>
              <a:effectLst>
                <a:outerShdw blurRad="38100" dist="38100" dir="2700000" algn="tl">
                  <a:srgbClr val="000000">
                    <a:alpha val="43137"/>
                  </a:srgbClr>
                </a:outerShdw>
              </a:effectLst>
              <a:latin typeface="+mj-lt"/>
            </a:rPr>
            <a:t>TBB</a:t>
          </a:r>
          <a:endParaRPr lang="zh-CN" altLang="en-US" b="1" dirty="0">
            <a:solidFill>
              <a:srgbClr val="FF9966"/>
            </a:solidFill>
            <a:effectLst>
              <a:outerShdw blurRad="38100" dist="38100" dir="2700000" algn="tl">
                <a:srgbClr val="000000">
                  <a:alpha val="43137"/>
                </a:srgbClr>
              </a:outerShdw>
            </a:effectLst>
            <a:latin typeface="+mj-lt"/>
          </a:endParaRPr>
        </a:p>
      </dgm:t>
    </dgm:pt>
    <dgm:pt modelId="{7862B20B-5CD6-449B-8E3E-144B25889D1B}" type="parTrans" cxnId="{38652A92-C27D-4C20-BAD1-95180AF9989B}">
      <dgm:prSet/>
      <dgm:spPr/>
      <dgm:t>
        <a:bodyPr/>
        <a:lstStyle/>
        <a:p>
          <a:endParaRPr lang="zh-CN" altLang="en-US"/>
        </a:p>
      </dgm:t>
    </dgm:pt>
    <dgm:pt modelId="{F0BA0155-B1ED-48AD-982B-1CC259BF6FD6}" type="sibTrans" cxnId="{38652A92-C27D-4C20-BAD1-95180AF9989B}">
      <dgm:prSet/>
      <dgm:spPr/>
      <dgm:t>
        <a:bodyPr/>
        <a:lstStyle/>
        <a:p>
          <a:endParaRPr lang="zh-CN" altLang="en-US"/>
        </a:p>
      </dgm:t>
    </dgm:pt>
    <dgm:pt modelId="{94E49AE7-3FF9-4307-AA9E-4650E781E416}">
      <dgm:prSet phldrT="[文本]"/>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path path="circle">
            <a:fillToRect l="50000" t="50000" r="50000" b="50000"/>
          </a:path>
          <a:tileRect/>
        </a:gradFill>
      </dgm:spPr>
      <dgm:t>
        <a:bodyPr/>
        <a:lstStyle/>
        <a:p>
          <a:r>
            <a:rPr lang="en-US" altLang="zh-CN" b="1" dirty="0" smtClean="0">
              <a:solidFill>
                <a:srgbClr val="FF9966"/>
              </a:solidFill>
              <a:effectLst>
                <a:outerShdw blurRad="38100" dist="38100" dir="2700000" algn="tl">
                  <a:srgbClr val="000000">
                    <a:alpha val="43137"/>
                  </a:srgbClr>
                </a:outerShdw>
              </a:effectLst>
              <a:latin typeface="+mj-lt"/>
            </a:rPr>
            <a:t>AVX</a:t>
          </a:r>
          <a:endParaRPr lang="zh-CN" altLang="en-US" b="1" dirty="0">
            <a:solidFill>
              <a:srgbClr val="FF9966"/>
            </a:solidFill>
            <a:effectLst>
              <a:outerShdw blurRad="38100" dist="38100" dir="2700000" algn="tl">
                <a:srgbClr val="000000">
                  <a:alpha val="43137"/>
                </a:srgbClr>
              </a:outerShdw>
            </a:effectLst>
            <a:latin typeface="+mj-lt"/>
          </a:endParaRPr>
        </a:p>
      </dgm:t>
    </dgm:pt>
    <dgm:pt modelId="{513C3A2D-4F32-4DFA-AA06-D6CB71B97044}" type="parTrans" cxnId="{01012111-4891-4A1E-B301-54DEB220D22A}">
      <dgm:prSet/>
      <dgm:spPr/>
      <dgm:t>
        <a:bodyPr/>
        <a:lstStyle/>
        <a:p>
          <a:endParaRPr lang="zh-CN" altLang="en-US"/>
        </a:p>
      </dgm:t>
    </dgm:pt>
    <dgm:pt modelId="{58C3AB7F-44C1-43E0-AB04-5D50AEF0D5C9}" type="sibTrans" cxnId="{01012111-4891-4A1E-B301-54DEB220D22A}">
      <dgm:prSet/>
      <dgm:spPr/>
      <dgm:t>
        <a:bodyPr/>
        <a:lstStyle/>
        <a:p>
          <a:endParaRPr lang="zh-CN" altLang="en-US"/>
        </a:p>
      </dgm:t>
    </dgm:pt>
    <dgm:pt modelId="{F7E4EDE2-DEE3-4852-BE32-C9BCE14B0E90}" type="pres">
      <dgm:prSet presAssocID="{656C3EA0-F080-48F3-8E2D-A5DAEB86860A}" presName="linearFlow" presStyleCnt="0">
        <dgm:presLayoutVars>
          <dgm:dir/>
          <dgm:animLvl val="lvl"/>
          <dgm:resizeHandles/>
        </dgm:presLayoutVars>
      </dgm:prSet>
      <dgm:spPr/>
      <dgm:t>
        <a:bodyPr/>
        <a:lstStyle/>
        <a:p>
          <a:endParaRPr lang="zh-CN" altLang="en-US"/>
        </a:p>
      </dgm:t>
    </dgm:pt>
    <dgm:pt modelId="{10C62E88-4775-4447-8E2B-06B08DFB149E}" type="pres">
      <dgm:prSet presAssocID="{6C32AAFA-2D2F-4006-8E5E-8210F6EF3914}" presName="compositeNode" presStyleCnt="0">
        <dgm:presLayoutVars>
          <dgm:bulletEnabled val="1"/>
        </dgm:presLayoutVars>
      </dgm:prSet>
      <dgm:spPr/>
    </dgm:pt>
    <dgm:pt modelId="{0B591DB7-9F25-436D-8265-55C3EB367F6F}" type="pres">
      <dgm:prSet presAssocID="{6C32AAFA-2D2F-4006-8E5E-8210F6EF3914}" presName="image" presStyleLbl="fgImgPlace1" presStyleIdx="0" presStyleCnt="2" custFlipVert="1" custScaleX="19685" custScaleY="33858" custLinFactY="192281" custLinFactNeighborX="-44149" custLinFactNeighborY="200000"/>
      <dgm:spPr/>
    </dgm:pt>
    <dgm:pt modelId="{B2E27B60-78E6-4601-B9C8-948DE8338423}" type="pres">
      <dgm:prSet presAssocID="{6C32AAFA-2D2F-4006-8E5E-8210F6EF3914}" presName="childNode" presStyleLbl="node1" presStyleIdx="0" presStyleCnt="2" custLinFactNeighborX="-16304">
        <dgm:presLayoutVars>
          <dgm:bulletEnabled val="1"/>
        </dgm:presLayoutVars>
      </dgm:prSet>
      <dgm:spPr/>
      <dgm:t>
        <a:bodyPr/>
        <a:lstStyle/>
        <a:p>
          <a:endParaRPr lang="zh-CN" altLang="en-US"/>
        </a:p>
      </dgm:t>
    </dgm:pt>
    <dgm:pt modelId="{41BFEA00-1ECB-46B2-9CFC-570B4C3F57DB}" type="pres">
      <dgm:prSet presAssocID="{6C32AAFA-2D2F-4006-8E5E-8210F6EF3914}" presName="parentNode" presStyleLbl="revTx" presStyleIdx="0" presStyleCnt="2">
        <dgm:presLayoutVars>
          <dgm:chMax val="0"/>
          <dgm:bulletEnabled val="1"/>
        </dgm:presLayoutVars>
      </dgm:prSet>
      <dgm:spPr/>
      <dgm:t>
        <a:bodyPr/>
        <a:lstStyle/>
        <a:p>
          <a:endParaRPr lang="zh-CN" altLang="en-US"/>
        </a:p>
      </dgm:t>
    </dgm:pt>
    <dgm:pt modelId="{40680E5A-DBB8-4951-9C70-483F9B5B8A0C}" type="pres">
      <dgm:prSet presAssocID="{C5127C15-527B-4BDA-82F2-C2A40BFB37FC}" presName="sibTrans" presStyleCnt="0"/>
      <dgm:spPr/>
    </dgm:pt>
    <dgm:pt modelId="{B886CCF4-6355-4B8A-8783-C26BDE7CE4FF}" type="pres">
      <dgm:prSet presAssocID="{5D18C717-A8F4-4DD0-8AC3-FDC4C0335BCA}" presName="compositeNode" presStyleCnt="0">
        <dgm:presLayoutVars>
          <dgm:bulletEnabled val="1"/>
        </dgm:presLayoutVars>
      </dgm:prSet>
      <dgm:spPr/>
    </dgm:pt>
    <dgm:pt modelId="{1CE7A234-368F-4993-8670-0ED3915C93FC}" type="pres">
      <dgm:prSet presAssocID="{5D18C717-A8F4-4DD0-8AC3-FDC4C0335BCA}" presName="image" presStyleLbl="fgImgPlace1" presStyleIdx="1" presStyleCnt="2" custFlipVert="0" custFlipHor="1" custScaleX="8567" custScaleY="34269" custLinFactX="100000" custLinFactY="175438" custLinFactNeighborX="143943" custLinFactNeighborY="200000"/>
      <dgm:spPr/>
    </dgm:pt>
    <dgm:pt modelId="{E62182B9-6E04-4997-BCE6-65E40CCE476B}" type="pres">
      <dgm:prSet presAssocID="{5D18C717-A8F4-4DD0-8AC3-FDC4C0335BCA}" presName="childNode" presStyleLbl="node1" presStyleIdx="1" presStyleCnt="2" custLinFactNeighborX="-32765">
        <dgm:presLayoutVars>
          <dgm:bulletEnabled val="1"/>
        </dgm:presLayoutVars>
      </dgm:prSet>
      <dgm:spPr/>
      <dgm:t>
        <a:bodyPr/>
        <a:lstStyle/>
        <a:p>
          <a:endParaRPr lang="zh-CN" altLang="en-US"/>
        </a:p>
      </dgm:t>
    </dgm:pt>
    <dgm:pt modelId="{39F3EB54-C5B0-48CC-B0BB-2F2C9411F875}" type="pres">
      <dgm:prSet presAssocID="{5D18C717-A8F4-4DD0-8AC3-FDC4C0335BCA}" presName="parentNode" presStyleLbl="revTx" presStyleIdx="1" presStyleCnt="2">
        <dgm:presLayoutVars>
          <dgm:chMax val="0"/>
          <dgm:bulletEnabled val="1"/>
        </dgm:presLayoutVars>
      </dgm:prSet>
      <dgm:spPr/>
      <dgm:t>
        <a:bodyPr/>
        <a:lstStyle/>
        <a:p>
          <a:endParaRPr lang="zh-CN" altLang="en-US"/>
        </a:p>
      </dgm:t>
    </dgm:pt>
  </dgm:ptLst>
  <dgm:cxnLst>
    <dgm:cxn modelId="{7BDD0EDD-5320-450A-954B-F8B7B8DC329B}" type="presOf" srcId="{5D18C717-A8F4-4DD0-8AC3-FDC4C0335BCA}" destId="{39F3EB54-C5B0-48CC-B0BB-2F2C9411F875}" srcOrd="0" destOrd="0" presId="urn:microsoft.com/office/officeart/2005/8/layout/hList2#1"/>
    <dgm:cxn modelId="{644B32B4-D5F5-4DF0-B137-9B200C98A73C}" srcId="{6C32AAFA-2D2F-4006-8E5E-8210F6EF3914}" destId="{0A874C8F-9765-4E6E-B7EC-8302022032C8}" srcOrd="0" destOrd="0" parTransId="{8DE1286D-D08A-416A-8856-FDC7870E1706}" sibTransId="{713A1027-FBB7-4477-84EF-79101C917E95}"/>
    <dgm:cxn modelId="{089C5432-2508-4338-91C3-049D31657EE2}" type="presOf" srcId="{656C3EA0-F080-48F3-8E2D-A5DAEB86860A}" destId="{F7E4EDE2-DEE3-4852-BE32-C9BCE14B0E90}" srcOrd="0" destOrd="0" presId="urn:microsoft.com/office/officeart/2005/8/layout/hList2#1"/>
    <dgm:cxn modelId="{B227B332-CE88-4988-AF3D-3EFA787D0E2B}" type="presOf" srcId="{F19352AD-B956-4677-89B8-E6A5E8917F33}" destId="{E62182B9-6E04-4997-BCE6-65E40CCE476B}" srcOrd="0" destOrd="0" presId="urn:microsoft.com/office/officeart/2005/8/layout/hList2#1"/>
    <dgm:cxn modelId="{38652A92-C27D-4C20-BAD1-95180AF9989B}" srcId="{5D18C717-A8F4-4DD0-8AC3-FDC4C0335BCA}" destId="{F19352AD-B956-4677-89B8-E6A5E8917F33}" srcOrd="0" destOrd="0" parTransId="{7862B20B-5CD6-449B-8E3E-144B25889D1B}" sibTransId="{F0BA0155-B1ED-48AD-982B-1CC259BF6FD6}"/>
    <dgm:cxn modelId="{38B43ED9-C1DC-4D20-85A5-7B1DB99F899E}" type="presOf" srcId="{6C32AAFA-2D2F-4006-8E5E-8210F6EF3914}" destId="{41BFEA00-1ECB-46B2-9CFC-570B4C3F57DB}" srcOrd="0" destOrd="0" presId="urn:microsoft.com/office/officeart/2005/8/layout/hList2#1"/>
    <dgm:cxn modelId="{06B913E4-5D64-48A2-967B-545CC2E9AB15}" srcId="{656C3EA0-F080-48F3-8E2D-A5DAEB86860A}" destId="{6C32AAFA-2D2F-4006-8E5E-8210F6EF3914}" srcOrd="0" destOrd="0" parTransId="{28D9D51C-4615-4CAB-8835-93FA5A3AB14D}" sibTransId="{C5127C15-527B-4BDA-82F2-C2A40BFB37FC}"/>
    <dgm:cxn modelId="{993C3EB9-0698-4E71-AEC4-356D09AB0465}" type="presOf" srcId="{94E49AE7-3FF9-4307-AA9E-4650E781E416}" destId="{E62182B9-6E04-4997-BCE6-65E40CCE476B}" srcOrd="0" destOrd="1" presId="urn:microsoft.com/office/officeart/2005/8/layout/hList2#1"/>
    <dgm:cxn modelId="{04BF1E7F-61DD-4C72-8EC9-80948C6F2652}" srcId="{656C3EA0-F080-48F3-8E2D-A5DAEB86860A}" destId="{5D18C717-A8F4-4DD0-8AC3-FDC4C0335BCA}" srcOrd="1" destOrd="0" parTransId="{E63F439B-6F43-4A8E-A9AB-0E3A4BDF6079}" sibTransId="{7F97E5DF-A087-4A12-86D0-681CED25AA5A}"/>
    <dgm:cxn modelId="{44B14C63-2AAC-48CA-975D-4E973B379308}" srcId="{6C32AAFA-2D2F-4006-8E5E-8210F6EF3914}" destId="{280A51B8-9862-4333-9C79-8E3942D84E26}" srcOrd="1" destOrd="0" parTransId="{1BEFDAF0-03B7-402F-8838-C1A76EF9056D}" sibTransId="{A59EC6D7-0E83-46FD-8BF3-04E69010FFB1}"/>
    <dgm:cxn modelId="{A7DBEAE1-4555-4950-8A9C-937F76D09F3C}" type="presOf" srcId="{0A874C8F-9765-4E6E-B7EC-8302022032C8}" destId="{B2E27B60-78E6-4601-B9C8-948DE8338423}" srcOrd="0" destOrd="0" presId="urn:microsoft.com/office/officeart/2005/8/layout/hList2#1"/>
    <dgm:cxn modelId="{01012111-4891-4A1E-B301-54DEB220D22A}" srcId="{5D18C717-A8F4-4DD0-8AC3-FDC4C0335BCA}" destId="{94E49AE7-3FF9-4307-AA9E-4650E781E416}" srcOrd="1" destOrd="0" parTransId="{513C3A2D-4F32-4DFA-AA06-D6CB71B97044}" sibTransId="{58C3AB7F-44C1-43E0-AB04-5D50AEF0D5C9}"/>
    <dgm:cxn modelId="{A64A9AD8-FCA5-4531-9052-F3885D6E472B}" type="presOf" srcId="{280A51B8-9862-4333-9C79-8E3942D84E26}" destId="{B2E27B60-78E6-4601-B9C8-948DE8338423}" srcOrd="0" destOrd="1" presId="urn:microsoft.com/office/officeart/2005/8/layout/hList2#1"/>
    <dgm:cxn modelId="{04A866ED-CFD0-422A-89C4-C1A11498DCF8}" type="presParOf" srcId="{F7E4EDE2-DEE3-4852-BE32-C9BCE14B0E90}" destId="{10C62E88-4775-4447-8E2B-06B08DFB149E}" srcOrd="0" destOrd="0" presId="urn:microsoft.com/office/officeart/2005/8/layout/hList2#1"/>
    <dgm:cxn modelId="{BA7D1C34-38E7-43C9-A6EF-3A486035379D}" type="presParOf" srcId="{10C62E88-4775-4447-8E2B-06B08DFB149E}" destId="{0B591DB7-9F25-436D-8265-55C3EB367F6F}" srcOrd="0" destOrd="0" presId="urn:microsoft.com/office/officeart/2005/8/layout/hList2#1"/>
    <dgm:cxn modelId="{D8FCF28C-DD43-447A-B073-737F1872CF4D}" type="presParOf" srcId="{10C62E88-4775-4447-8E2B-06B08DFB149E}" destId="{B2E27B60-78E6-4601-B9C8-948DE8338423}" srcOrd="1" destOrd="0" presId="urn:microsoft.com/office/officeart/2005/8/layout/hList2#1"/>
    <dgm:cxn modelId="{A1180D2E-6D2A-4E1C-BF45-2BFF6CDC6B77}" type="presParOf" srcId="{10C62E88-4775-4447-8E2B-06B08DFB149E}" destId="{41BFEA00-1ECB-46B2-9CFC-570B4C3F57DB}" srcOrd="2" destOrd="0" presId="urn:microsoft.com/office/officeart/2005/8/layout/hList2#1"/>
    <dgm:cxn modelId="{BF033795-36A8-4F94-8279-003DF64DD961}" type="presParOf" srcId="{F7E4EDE2-DEE3-4852-BE32-C9BCE14B0E90}" destId="{40680E5A-DBB8-4951-9C70-483F9B5B8A0C}" srcOrd="1" destOrd="0" presId="urn:microsoft.com/office/officeart/2005/8/layout/hList2#1"/>
    <dgm:cxn modelId="{459139BF-C7C3-4C6F-B0E3-C001F6524023}" type="presParOf" srcId="{F7E4EDE2-DEE3-4852-BE32-C9BCE14B0E90}" destId="{B886CCF4-6355-4B8A-8783-C26BDE7CE4FF}" srcOrd="2" destOrd="0" presId="urn:microsoft.com/office/officeart/2005/8/layout/hList2#1"/>
    <dgm:cxn modelId="{28DDCD38-042F-472F-9687-1317D212446A}" type="presParOf" srcId="{B886CCF4-6355-4B8A-8783-C26BDE7CE4FF}" destId="{1CE7A234-368F-4993-8670-0ED3915C93FC}" srcOrd="0" destOrd="0" presId="urn:microsoft.com/office/officeart/2005/8/layout/hList2#1"/>
    <dgm:cxn modelId="{3F25CEA0-54CA-4C70-B155-3A6FDA080422}" type="presParOf" srcId="{B886CCF4-6355-4B8A-8783-C26BDE7CE4FF}" destId="{E62182B9-6E04-4997-BCE6-65E40CCE476B}" srcOrd="1" destOrd="0" presId="urn:microsoft.com/office/officeart/2005/8/layout/hList2#1"/>
    <dgm:cxn modelId="{D800967D-D7A1-4E66-A7B7-DD9B3D9C0F01}" type="presParOf" srcId="{B886CCF4-6355-4B8A-8783-C26BDE7CE4FF}" destId="{39F3EB54-C5B0-48CC-B0BB-2F2C9411F875}" srcOrd="2" destOrd="0" presId="urn:microsoft.com/office/officeart/2005/8/layout/hList2#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D3D6856-9153-40F7-A28A-70AD57A193FD}" type="doc">
      <dgm:prSet loTypeId="urn:microsoft.com/office/officeart/2005/8/layout/chart3" loCatId="cycle" qsTypeId="urn:microsoft.com/office/officeart/2005/8/quickstyle/3d2" qsCatId="3D" csTypeId="urn:microsoft.com/office/officeart/2005/8/colors/accent1_2" csCatId="accent1" phldr="1"/>
      <dgm:spPr/>
    </dgm:pt>
    <dgm:pt modelId="{47AD581E-D7F2-4942-B516-E9B09EBFF220}">
      <dgm:prSet phldrT="[文本]"/>
      <dgm:spPr/>
      <dgm:t>
        <a:bodyPr/>
        <a:lstStyle/>
        <a:p>
          <a:r>
            <a:rPr lang="en-US" altLang="zh-CN" dirty="0" smtClean="0"/>
            <a:t>APP</a:t>
          </a:r>
          <a:endParaRPr lang="zh-CN" altLang="en-US" dirty="0"/>
        </a:p>
      </dgm:t>
    </dgm:pt>
    <dgm:pt modelId="{15BECD1A-1ACD-467F-A108-A084BCD6FEA9}" type="parTrans" cxnId="{9A601B6D-A2E7-43DC-B7CD-E5D426516E57}">
      <dgm:prSet/>
      <dgm:spPr/>
      <dgm:t>
        <a:bodyPr/>
        <a:lstStyle/>
        <a:p>
          <a:endParaRPr lang="zh-CN" altLang="en-US"/>
        </a:p>
      </dgm:t>
    </dgm:pt>
    <dgm:pt modelId="{C5184EF7-8360-4380-A14F-49E2842616CF}" type="sibTrans" cxnId="{9A601B6D-A2E7-43DC-B7CD-E5D426516E57}">
      <dgm:prSet/>
      <dgm:spPr/>
      <dgm:t>
        <a:bodyPr/>
        <a:lstStyle/>
        <a:p>
          <a:endParaRPr lang="zh-CN" altLang="en-US"/>
        </a:p>
      </dgm:t>
    </dgm:pt>
    <dgm:pt modelId="{807C8987-6F07-4556-83FD-75C6501FF1E2}">
      <dgm:prSet phldrT="[文本]"/>
      <dgm:spPr/>
      <dgm:t>
        <a:bodyPr/>
        <a:lstStyle/>
        <a:p>
          <a:r>
            <a:rPr lang="en-US" altLang="zh-CN" dirty="0" smtClean="0"/>
            <a:t>SL</a:t>
          </a:r>
          <a:endParaRPr lang="zh-CN" altLang="en-US" dirty="0"/>
        </a:p>
      </dgm:t>
    </dgm:pt>
    <dgm:pt modelId="{F478FD21-AA91-4BB5-91A8-78943AC77B3F}" type="parTrans" cxnId="{3683F060-E202-4521-9AE8-CCF843AAD387}">
      <dgm:prSet/>
      <dgm:spPr/>
      <dgm:t>
        <a:bodyPr/>
        <a:lstStyle/>
        <a:p>
          <a:endParaRPr lang="zh-CN" altLang="en-US"/>
        </a:p>
      </dgm:t>
    </dgm:pt>
    <dgm:pt modelId="{D1E2F7AD-E8B2-4A55-A079-7664CD6163E0}" type="sibTrans" cxnId="{3683F060-E202-4521-9AE8-CCF843AAD387}">
      <dgm:prSet/>
      <dgm:spPr/>
      <dgm:t>
        <a:bodyPr/>
        <a:lstStyle/>
        <a:p>
          <a:endParaRPr lang="zh-CN" altLang="en-US"/>
        </a:p>
      </dgm:t>
    </dgm:pt>
    <dgm:pt modelId="{09D7FE66-C56B-41BB-962B-C97A9BC5F87A}">
      <dgm:prSet phldrT="[文本]"/>
      <dgm:spPr/>
      <dgm:t>
        <a:bodyPr/>
        <a:lstStyle/>
        <a:p>
          <a:r>
            <a:rPr lang="en-US" altLang="zh-CN" dirty="0" smtClean="0"/>
            <a:t>CUDA</a:t>
          </a:r>
          <a:endParaRPr lang="zh-CN" altLang="en-US" dirty="0"/>
        </a:p>
      </dgm:t>
    </dgm:pt>
    <dgm:pt modelId="{C6574D7B-9DF9-435A-9BB4-79C28B996F6E}" type="parTrans" cxnId="{2892AB13-E477-4859-92CC-CAA30E639727}">
      <dgm:prSet/>
      <dgm:spPr/>
      <dgm:t>
        <a:bodyPr/>
        <a:lstStyle/>
        <a:p>
          <a:endParaRPr lang="zh-CN" altLang="en-US"/>
        </a:p>
      </dgm:t>
    </dgm:pt>
    <dgm:pt modelId="{6AB2D7A9-95D5-4A4F-82A3-5856F0A0B182}" type="sibTrans" cxnId="{2892AB13-E477-4859-92CC-CAA30E639727}">
      <dgm:prSet/>
      <dgm:spPr/>
      <dgm:t>
        <a:bodyPr/>
        <a:lstStyle/>
        <a:p>
          <a:endParaRPr lang="zh-CN" altLang="en-US"/>
        </a:p>
      </dgm:t>
    </dgm:pt>
    <dgm:pt modelId="{4EE148A3-5B28-4E2D-B08B-EB790DC335A3}" type="pres">
      <dgm:prSet presAssocID="{9D3D6856-9153-40F7-A28A-70AD57A193FD}" presName="compositeShape" presStyleCnt="0">
        <dgm:presLayoutVars>
          <dgm:chMax val="7"/>
          <dgm:dir/>
          <dgm:resizeHandles val="exact"/>
        </dgm:presLayoutVars>
      </dgm:prSet>
      <dgm:spPr/>
    </dgm:pt>
    <dgm:pt modelId="{57575CC3-27E9-44FE-AB64-0B4242B7EF7C}" type="pres">
      <dgm:prSet presAssocID="{9D3D6856-9153-40F7-A28A-70AD57A193FD}" presName="wedge1" presStyleLbl="node1" presStyleIdx="0" presStyleCnt="3" custScaleX="165129" custScaleY="62970"/>
      <dgm:spPr/>
      <dgm:t>
        <a:bodyPr/>
        <a:lstStyle/>
        <a:p>
          <a:endParaRPr lang="zh-CN" altLang="en-US"/>
        </a:p>
      </dgm:t>
    </dgm:pt>
    <dgm:pt modelId="{85B2C930-69EF-451E-B4D7-4825A66A9092}" type="pres">
      <dgm:prSet presAssocID="{9D3D6856-9153-40F7-A28A-70AD57A193FD}" presName="wedge1Tx" presStyleLbl="node1" presStyleIdx="0" presStyleCnt="3">
        <dgm:presLayoutVars>
          <dgm:chMax val="0"/>
          <dgm:chPref val="0"/>
          <dgm:bulletEnabled val="1"/>
        </dgm:presLayoutVars>
      </dgm:prSet>
      <dgm:spPr/>
      <dgm:t>
        <a:bodyPr/>
        <a:lstStyle/>
        <a:p>
          <a:endParaRPr lang="zh-CN" altLang="en-US"/>
        </a:p>
      </dgm:t>
    </dgm:pt>
    <dgm:pt modelId="{8EF044AB-A33D-4E2D-8EC5-C71B3DAC2127}" type="pres">
      <dgm:prSet presAssocID="{9D3D6856-9153-40F7-A28A-70AD57A193FD}" presName="wedge2" presStyleLbl="node1" presStyleIdx="1" presStyleCnt="3" custScaleY="116071"/>
      <dgm:spPr/>
      <dgm:t>
        <a:bodyPr/>
        <a:lstStyle/>
        <a:p>
          <a:endParaRPr lang="zh-CN" altLang="en-US"/>
        </a:p>
      </dgm:t>
    </dgm:pt>
    <dgm:pt modelId="{9B6F2E59-E20D-4F89-A1EB-D3691734696B}" type="pres">
      <dgm:prSet presAssocID="{9D3D6856-9153-40F7-A28A-70AD57A193FD}" presName="wedge2Tx" presStyleLbl="node1" presStyleIdx="1" presStyleCnt="3">
        <dgm:presLayoutVars>
          <dgm:chMax val="0"/>
          <dgm:chPref val="0"/>
          <dgm:bulletEnabled val="1"/>
        </dgm:presLayoutVars>
      </dgm:prSet>
      <dgm:spPr/>
      <dgm:t>
        <a:bodyPr/>
        <a:lstStyle/>
        <a:p>
          <a:endParaRPr lang="zh-CN" altLang="en-US"/>
        </a:p>
      </dgm:t>
    </dgm:pt>
    <dgm:pt modelId="{2C488D24-FFB1-4C42-91C4-09B1500602DC}" type="pres">
      <dgm:prSet presAssocID="{9D3D6856-9153-40F7-A28A-70AD57A193FD}" presName="wedge3" presStyleLbl="node1" presStyleIdx="2" presStyleCnt="3" custScaleX="175438" custScaleY="68922"/>
      <dgm:spPr/>
      <dgm:t>
        <a:bodyPr/>
        <a:lstStyle/>
        <a:p>
          <a:endParaRPr lang="zh-CN" altLang="en-US"/>
        </a:p>
      </dgm:t>
    </dgm:pt>
    <dgm:pt modelId="{CCC285A7-9B4D-4B23-A640-C2D7A75B93A7}" type="pres">
      <dgm:prSet presAssocID="{9D3D6856-9153-40F7-A28A-70AD57A193FD}" presName="wedge3Tx" presStyleLbl="node1" presStyleIdx="2" presStyleCnt="3">
        <dgm:presLayoutVars>
          <dgm:chMax val="0"/>
          <dgm:chPref val="0"/>
          <dgm:bulletEnabled val="1"/>
        </dgm:presLayoutVars>
      </dgm:prSet>
      <dgm:spPr/>
      <dgm:t>
        <a:bodyPr/>
        <a:lstStyle/>
        <a:p>
          <a:endParaRPr lang="zh-CN" altLang="en-US"/>
        </a:p>
      </dgm:t>
    </dgm:pt>
  </dgm:ptLst>
  <dgm:cxnLst>
    <dgm:cxn modelId="{9A601B6D-A2E7-43DC-B7CD-E5D426516E57}" srcId="{9D3D6856-9153-40F7-A28A-70AD57A193FD}" destId="{47AD581E-D7F2-4942-B516-E9B09EBFF220}" srcOrd="0" destOrd="0" parTransId="{15BECD1A-1ACD-467F-A108-A084BCD6FEA9}" sibTransId="{C5184EF7-8360-4380-A14F-49E2842616CF}"/>
    <dgm:cxn modelId="{3683F060-E202-4521-9AE8-CCF843AAD387}" srcId="{9D3D6856-9153-40F7-A28A-70AD57A193FD}" destId="{807C8987-6F07-4556-83FD-75C6501FF1E2}" srcOrd="1" destOrd="0" parTransId="{F478FD21-AA91-4BB5-91A8-78943AC77B3F}" sibTransId="{D1E2F7AD-E8B2-4A55-A079-7664CD6163E0}"/>
    <dgm:cxn modelId="{02EF3CAF-4C81-4492-AC8F-BCF4EF3D0DFA}" type="presOf" srcId="{807C8987-6F07-4556-83FD-75C6501FF1E2}" destId="{9B6F2E59-E20D-4F89-A1EB-D3691734696B}" srcOrd="1" destOrd="0" presId="urn:microsoft.com/office/officeart/2005/8/layout/chart3"/>
    <dgm:cxn modelId="{89045AE0-2884-436B-9DF0-F93B858FCE0C}" type="presOf" srcId="{807C8987-6F07-4556-83FD-75C6501FF1E2}" destId="{8EF044AB-A33D-4E2D-8EC5-C71B3DAC2127}" srcOrd="0" destOrd="0" presId="urn:microsoft.com/office/officeart/2005/8/layout/chart3"/>
    <dgm:cxn modelId="{D5941C90-FB37-4C58-8B5F-3114A6F7890D}" type="presOf" srcId="{9D3D6856-9153-40F7-A28A-70AD57A193FD}" destId="{4EE148A3-5B28-4E2D-B08B-EB790DC335A3}" srcOrd="0" destOrd="0" presId="urn:microsoft.com/office/officeart/2005/8/layout/chart3"/>
    <dgm:cxn modelId="{2892AB13-E477-4859-92CC-CAA30E639727}" srcId="{9D3D6856-9153-40F7-A28A-70AD57A193FD}" destId="{09D7FE66-C56B-41BB-962B-C97A9BC5F87A}" srcOrd="2" destOrd="0" parTransId="{C6574D7B-9DF9-435A-9BB4-79C28B996F6E}" sibTransId="{6AB2D7A9-95D5-4A4F-82A3-5856F0A0B182}"/>
    <dgm:cxn modelId="{6223262B-2CAB-4552-BA2C-E339540FEFE6}" type="presOf" srcId="{47AD581E-D7F2-4942-B516-E9B09EBFF220}" destId="{57575CC3-27E9-44FE-AB64-0B4242B7EF7C}" srcOrd="0" destOrd="0" presId="urn:microsoft.com/office/officeart/2005/8/layout/chart3"/>
    <dgm:cxn modelId="{2F3F19D6-AFF6-41C6-A66F-B5734FE97674}" type="presOf" srcId="{09D7FE66-C56B-41BB-962B-C97A9BC5F87A}" destId="{2C488D24-FFB1-4C42-91C4-09B1500602DC}" srcOrd="0" destOrd="0" presId="urn:microsoft.com/office/officeart/2005/8/layout/chart3"/>
    <dgm:cxn modelId="{33796E9B-20F0-4737-BC41-EBE86FD239E0}" type="presOf" srcId="{09D7FE66-C56B-41BB-962B-C97A9BC5F87A}" destId="{CCC285A7-9B4D-4B23-A640-C2D7A75B93A7}" srcOrd="1" destOrd="0" presId="urn:microsoft.com/office/officeart/2005/8/layout/chart3"/>
    <dgm:cxn modelId="{E95A66D3-C7AE-4F0D-AECD-1AB3381AFBC9}" type="presOf" srcId="{47AD581E-D7F2-4942-B516-E9B09EBFF220}" destId="{85B2C930-69EF-451E-B4D7-4825A66A9092}" srcOrd="1" destOrd="0" presId="urn:microsoft.com/office/officeart/2005/8/layout/chart3"/>
    <dgm:cxn modelId="{757C6FD0-8ECA-4D21-A139-8F69458451DF}" type="presParOf" srcId="{4EE148A3-5B28-4E2D-B08B-EB790DC335A3}" destId="{57575CC3-27E9-44FE-AB64-0B4242B7EF7C}" srcOrd="0" destOrd="0" presId="urn:microsoft.com/office/officeart/2005/8/layout/chart3"/>
    <dgm:cxn modelId="{DEF0633A-8404-4A0D-B1E9-A84C0889BEE2}" type="presParOf" srcId="{4EE148A3-5B28-4E2D-B08B-EB790DC335A3}" destId="{85B2C930-69EF-451E-B4D7-4825A66A9092}" srcOrd="1" destOrd="0" presId="urn:microsoft.com/office/officeart/2005/8/layout/chart3"/>
    <dgm:cxn modelId="{B43EC096-7A23-4BF4-9132-DE7BBA70A51C}" type="presParOf" srcId="{4EE148A3-5B28-4E2D-B08B-EB790DC335A3}" destId="{8EF044AB-A33D-4E2D-8EC5-C71B3DAC2127}" srcOrd="2" destOrd="0" presId="urn:microsoft.com/office/officeart/2005/8/layout/chart3"/>
    <dgm:cxn modelId="{189EF6F0-DDF9-4679-ACDD-F7F3FF7BDAE3}" type="presParOf" srcId="{4EE148A3-5B28-4E2D-B08B-EB790DC335A3}" destId="{9B6F2E59-E20D-4F89-A1EB-D3691734696B}" srcOrd="3" destOrd="0" presId="urn:microsoft.com/office/officeart/2005/8/layout/chart3"/>
    <dgm:cxn modelId="{BD9F6A6E-1855-47E5-9AD4-DBB3470886EA}" type="presParOf" srcId="{4EE148A3-5B28-4E2D-B08B-EB790DC335A3}" destId="{2C488D24-FFB1-4C42-91C4-09B1500602DC}" srcOrd="4" destOrd="0" presId="urn:microsoft.com/office/officeart/2005/8/layout/chart3"/>
    <dgm:cxn modelId="{69FEEAD7-CDCB-4D7A-916B-E9D13040C9E3}" type="presParOf" srcId="{4EE148A3-5B28-4E2D-B08B-EB790DC335A3}" destId="{CCC285A7-9B4D-4B23-A640-C2D7A75B93A7}" srcOrd="5" destOrd="0" presId="urn:microsoft.com/office/officeart/2005/8/layout/chart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E59A6-C159-4DCF-8BF2-6BBBC6D38186}">
      <dsp:nvSpPr>
        <dsp:cNvPr id="0" name=""/>
        <dsp:cNvSpPr/>
      </dsp:nvSpPr>
      <dsp:spPr>
        <a:xfrm>
          <a:off x="-4962529" y="-760383"/>
          <a:ext cx="5910203" cy="5910203"/>
        </a:xfrm>
        <a:prstGeom prst="blockArc">
          <a:avLst>
            <a:gd name="adj1" fmla="val 18900000"/>
            <a:gd name="adj2" fmla="val 2700000"/>
            <a:gd name="adj3" fmla="val 365"/>
          </a:avLst>
        </a:pr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E77BF1-3811-4E79-A51F-4D5BC1792537}">
      <dsp:nvSpPr>
        <dsp:cNvPr id="0" name=""/>
        <dsp:cNvSpPr/>
      </dsp:nvSpPr>
      <dsp:spPr>
        <a:xfrm>
          <a:off x="353597" y="231147"/>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绪论</a:t>
          </a:r>
          <a:endParaRPr lang="zh-CN" altLang="en-US" sz="2300" b="1" kern="1200" dirty="0">
            <a:effectLst>
              <a:outerShdw blurRad="38100" dist="38100" dir="2700000" algn="tl">
                <a:srgbClr val="000000">
                  <a:alpha val="43137"/>
                </a:srgbClr>
              </a:outerShdw>
            </a:effectLst>
          </a:endParaRPr>
        </a:p>
      </dsp:txBody>
      <dsp:txXfrm>
        <a:off x="353597" y="231147"/>
        <a:ext cx="7815676" cy="462119"/>
      </dsp:txXfrm>
    </dsp:sp>
    <dsp:sp modelId="{659D24D0-C36F-4573-ACF5-DA337C773348}">
      <dsp:nvSpPr>
        <dsp:cNvPr id="0" name=""/>
        <dsp:cNvSpPr/>
      </dsp:nvSpPr>
      <dsp:spPr>
        <a:xfrm>
          <a:off x="64772" y="173382"/>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34305AD1-3107-42BF-8256-13DAC502A635}">
      <dsp:nvSpPr>
        <dsp:cNvPr id="0" name=""/>
        <dsp:cNvSpPr/>
      </dsp:nvSpPr>
      <dsp:spPr>
        <a:xfrm>
          <a:off x="733722" y="924239"/>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通用并行计算</a:t>
          </a:r>
          <a:endParaRPr lang="zh-CN" altLang="en-US" sz="2300" b="1" kern="1200" dirty="0">
            <a:effectLst>
              <a:outerShdw blurRad="38100" dist="38100" dir="2700000" algn="tl">
                <a:srgbClr val="000000">
                  <a:alpha val="43137"/>
                </a:srgbClr>
              </a:outerShdw>
            </a:effectLst>
          </a:endParaRPr>
        </a:p>
      </dsp:txBody>
      <dsp:txXfrm>
        <a:off x="733722" y="924239"/>
        <a:ext cx="7435550" cy="462119"/>
      </dsp:txXfrm>
    </dsp:sp>
    <dsp:sp modelId="{244DC18D-C7E5-4C58-9F1E-DC0DAF5E4026}">
      <dsp:nvSpPr>
        <dsp:cNvPr id="0" name=""/>
        <dsp:cNvSpPr/>
      </dsp:nvSpPr>
      <dsp:spPr>
        <a:xfrm>
          <a:off x="444897" y="866474"/>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35C4EDF-AF8F-47FC-AB26-B8A2DB199DBC}">
      <dsp:nvSpPr>
        <dsp:cNvPr id="0" name=""/>
        <dsp:cNvSpPr/>
      </dsp:nvSpPr>
      <dsp:spPr>
        <a:xfrm>
          <a:off x="907544" y="1617331"/>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骨骼动画矩阵调色板并行算法</a:t>
          </a:r>
          <a:endParaRPr lang="zh-CN" altLang="en-US" sz="2300" b="1" kern="1200" dirty="0">
            <a:effectLst>
              <a:outerShdw blurRad="38100" dist="38100" dir="2700000" algn="tl">
                <a:srgbClr val="000000">
                  <a:alpha val="43137"/>
                </a:srgbClr>
              </a:outerShdw>
            </a:effectLst>
          </a:endParaRPr>
        </a:p>
      </dsp:txBody>
      <dsp:txXfrm>
        <a:off x="907544" y="1617331"/>
        <a:ext cx="7261729" cy="462119"/>
      </dsp:txXfrm>
    </dsp:sp>
    <dsp:sp modelId="{19F6C3F5-881C-44F8-9F6D-27706089F36C}">
      <dsp:nvSpPr>
        <dsp:cNvPr id="0" name=""/>
        <dsp:cNvSpPr/>
      </dsp:nvSpPr>
      <dsp:spPr>
        <a:xfrm>
          <a:off x="618719" y="1559566"/>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FC86E38-393D-4F71-873C-94D6111C2F75}">
      <dsp:nvSpPr>
        <dsp:cNvPr id="0" name=""/>
        <dsp:cNvSpPr/>
      </dsp:nvSpPr>
      <dsp:spPr>
        <a:xfrm>
          <a:off x="907544" y="2309985"/>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柏林噪声风场扰动粒子系统并行算法</a:t>
          </a:r>
          <a:endParaRPr lang="zh-CN" altLang="en-US" sz="2300" b="1" kern="1200" dirty="0">
            <a:effectLst>
              <a:outerShdw blurRad="38100" dist="38100" dir="2700000" algn="tl">
                <a:srgbClr val="000000">
                  <a:alpha val="43137"/>
                </a:srgbClr>
              </a:outerShdw>
            </a:effectLst>
          </a:endParaRPr>
        </a:p>
      </dsp:txBody>
      <dsp:txXfrm>
        <a:off x="907544" y="2309985"/>
        <a:ext cx="7261729" cy="462119"/>
      </dsp:txXfrm>
    </dsp:sp>
    <dsp:sp modelId="{BC2BF74E-3B3F-498F-AA53-5A25CD6C87BF}">
      <dsp:nvSpPr>
        <dsp:cNvPr id="0" name=""/>
        <dsp:cNvSpPr/>
      </dsp:nvSpPr>
      <dsp:spPr>
        <a:xfrm>
          <a:off x="618719" y="2252220"/>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0B2DF0E-08F1-4927-8EF2-42D525BBD81C}">
      <dsp:nvSpPr>
        <dsp:cNvPr id="0" name=""/>
        <dsp:cNvSpPr/>
      </dsp:nvSpPr>
      <dsp:spPr>
        <a:xfrm>
          <a:off x="733722" y="3003077"/>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虚拟现实平台多任务并行</a:t>
          </a:r>
          <a:endParaRPr lang="zh-CN" altLang="en-US" sz="2300" b="1" kern="1200" dirty="0">
            <a:effectLst>
              <a:outerShdw blurRad="38100" dist="38100" dir="2700000" algn="tl">
                <a:srgbClr val="000000">
                  <a:alpha val="43137"/>
                </a:srgbClr>
              </a:outerShdw>
            </a:effectLst>
          </a:endParaRPr>
        </a:p>
      </dsp:txBody>
      <dsp:txXfrm>
        <a:off x="733722" y="3003077"/>
        <a:ext cx="7435550" cy="462119"/>
      </dsp:txXfrm>
    </dsp:sp>
    <dsp:sp modelId="{F60B359F-B275-4031-9E2E-EF23DE61D1D6}">
      <dsp:nvSpPr>
        <dsp:cNvPr id="0" name=""/>
        <dsp:cNvSpPr/>
      </dsp:nvSpPr>
      <dsp:spPr>
        <a:xfrm>
          <a:off x="444897" y="2945312"/>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366BEE7-7E77-4E30-973F-AAF3A71CB864}">
      <dsp:nvSpPr>
        <dsp:cNvPr id="0" name=""/>
        <dsp:cNvSpPr/>
      </dsp:nvSpPr>
      <dsp:spPr>
        <a:xfrm>
          <a:off x="353597" y="3696169"/>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总结和展望</a:t>
          </a:r>
          <a:endParaRPr lang="zh-CN" altLang="en-US" sz="2300" b="1" kern="1200" dirty="0">
            <a:effectLst>
              <a:outerShdw blurRad="38100" dist="38100" dir="2700000" algn="tl">
                <a:srgbClr val="000000">
                  <a:alpha val="43137"/>
                </a:srgbClr>
              </a:outerShdw>
            </a:effectLst>
          </a:endParaRPr>
        </a:p>
      </dsp:txBody>
      <dsp:txXfrm>
        <a:off x="353597" y="3696169"/>
        <a:ext cx="7815676" cy="462119"/>
      </dsp:txXfrm>
    </dsp:sp>
    <dsp:sp modelId="{CF1A66C5-71FA-4D33-98BC-6B3126F2A05B}">
      <dsp:nvSpPr>
        <dsp:cNvPr id="0" name=""/>
        <dsp:cNvSpPr/>
      </dsp:nvSpPr>
      <dsp:spPr>
        <a:xfrm>
          <a:off x="64772" y="3638404"/>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9BE95-47C7-43EE-948E-CC4E866A667F}">
      <dsp:nvSpPr>
        <dsp:cNvPr id="0" name=""/>
        <dsp:cNvSpPr/>
      </dsp:nvSpPr>
      <dsp:spPr>
        <a:xfrm rot="16200000">
          <a:off x="142874" y="-84830"/>
          <a:ext cx="1250168" cy="1535917"/>
        </a:xfrm>
        <a:prstGeom prst="round1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a:lnSpc>
              <a:spcPct val="100000"/>
            </a:lnSpc>
            <a:spcBef>
              <a:spcPct val="0"/>
            </a:spcBef>
            <a:spcAft>
              <a:spcPts val="0"/>
            </a:spcAft>
          </a:pPr>
          <a:endParaRPr lang="en-US" altLang="zh-CN" sz="2400" kern="1200" dirty="0" smtClean="0">
            <a:latin typeface="Times New Roman" pitchFamily="18" charset="0"/>
            <a:cs typeface="Times New Roman" pitchFamily="18" charset="0"/>
          </a:endParaRPr>
        </a:p>
        <a:p>
          <a:pPr lvl="0" algn="ctr" defTabSz="1066800">
            <a:lnSpc>
              <a:spcPct val="100000"/>
            </a:lnSpc>
            <a:spcBef>
              <a:spcPct val="0"/>
            </a:spcBef>
            <a:spcAft>
              <a:spcPts val="0"/>
            </a:spcAft>
          </a:pPr>
          <a:r>
            <a:rPr lang="zh-CN" altLang="en-US" sz="2400" kern="1200" dirty="0" smtClean="0">
              <a:latin typeface="Times New Roman" pitchFamily="18" charset="0"/>
              <a:cs typeface="Times New Roman" pitchFamily="18" charset="0"/>
            </a:rPr>
            <a:t>原始</a:t>
          </a:r>
          <a:endParaRPr lang="en-US" altLang="zh-CN" sz="2400" kern="1200" dirty="0" smtClean="0">
            <a:latin typeface="Times New Roman" pitchFamily="18" charset="0"/>
            <a:cs typeface="Times New Roman" pitchFamily="18" charset="0"/>
          </a:endParaRPr>
        </a:p>
        <a:p>
          <a:pPr lvl="0" algn="ctr" defTabSz="1066800">
            <a:lnSpc>
              <a:spcPct val="100000"/>
            </a:lnSpc>
            <a:spcBef>
              <a:spcPct val="0"/>
            </a:spcBef>
            <a:spcAft>
              <a:spcPts val="0"/>
            </a:spcAft>
          </a:pPr>
          <a:r>
            <a:rPr lang="en-US" altLang="zh-CN" sz="2400" kern="1200" dirty="0" smtClean="0">
              <a:latin typeface="Times New Roman" pitchFamily="18" charset="0"/>
              <a:cs typeface="Times New Roman" pitchFamily="18" charset="0"/>
            </a:rPr>
            <a:t>1  fps</a:t>
          </a:r>
          <a:endParaRPr lang="zh-CN" altLang="en-US" sz="2400" kern="1200" dirty="0">
            <a:latin typeface="Times New Roman" pitchFamily="18" charset="0"/>
            <a:cs typeface="Times New Roman" pitchFamily="18" charset="0"/>
          </a:endParaRPr>
        </a:p>
      </dsp:txBody>
      <dsp:txXfrm rot="5400000">
        <a:off x="0" y="58044"/>
        <a:ext cx="1535917" cy="937626"/>
      </dsp:txXfrm>
    </dsp:sp>
    <dsp:sp modelId="{7CC25EDD-F4CE-4B7C-AEE1-CC691AE60DFD}">
      <dsp:nvSpPr>
        <dsp:cNvPr id="0" name=""/>
        <dsp:cNvSpPr/>
      </dsp:nvSpPr>
      <dsp:spPr>
        <a:xfrm>
          <a:off x="1535917" y="49114"/>
          <a:ext cx="1535917" cy="1268026"/>
        </a:xfrm>
        <a:prstGeom prst="round1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a:lnSpc>
              <a:spcPct val="100000"/>
            </a:lnSpc>
            <a:spcBef>
              <a:spcPct val="0"/>
            </a:spcBef>
            <a:spcAft>
              <a:spcPts val="0"/>
            </a:spcAft>
          </a:pPr>
          <a:endParaRPr lang="en-US" altLang="zh-CN" sz="2400" kern="1200" dirty="0" smtClean="0">
            <a:latin typeface="Times New Roman" pitchFamily="18" charset="0"/>
            <a:cs typeface="Times New Roman" pitchFamily="18" charset="0"/>
          </a:endParaRPr>
        </a:p>
        <a:p>
          <a:pPr lvl="0" algn="ctr" defTabSz="1066800">
            <a:lnSpc>
              <a:spcPct val="100000"/>
            </a:lnSpc>
            <a:spcBef>
              <a:spcPct val="0"/>
            </a:spcBef>
            <a:spcAft>
              <a:spcPts val="0"/>
            </a:spcAft>
          </a:pPr>
          <a:r>
            <a:rPr lang="en-US" altLang="zh-CN" sz="2400" kern="1200" dirty="0" smtClean="0">
              <a:latin typeface="Times New Roman" pitchFamily="18" charset="0"/>
              <a:cs typeface="Times New Roman" pitchFamily="18" charset="0"/>
            </a:rPr>
            <a:t>SSE</a:t>
          </a:r>
        </a:p>
        <a:p>
          <a:pPr lvl="0" algn="ctr" defTabSz="1066800">
            <a:lnSpc>
              <a:spcPct val="100000"/>
            </a:lnSpc>
            <a:spcBef>
              <a:spcPct val="0"/>
            </a:spcBef>
            <a:spcAft>
              <a:spcPts val="0"/>
            </a:spcAft>
          </a:pPr>
          <a:r>
            <a:rPr lang="en-US" altLang="zh-CN" sz="2400" kern="1200" dirty="0" smtClean="0">
              <a:latin typeface="Times New Roman" pitchFamily="18" charset="0"/>
              <a:cs typeface="Times New Roman" pitchFamily="18" charset="0"/>
            </a:rPr>
            <a:t>2  fps</a:t>
          </a:r>
          <a:endParaRPr lang="zh-CN" altLang="en-US" sz="2400" kern="1200" dirty="0">
            <a:latin typeface="Times New Roman" pitchFamily="18" charset="0"/>
            <a:cs typeface="Times New Roman" pitchFamily="18" charset="0"/>
          </a:endParaRPr>
        </a:p>
      </dsp:txBody>
      <dsp:txXfrm>
        <a:off x="1535917" y="49114"/>
        <a:ext cx="1535917" cy="951019"/>
      </dsp:txXfrm>
    </dsp:sp>
    <dsp:sp modelId="{725D1ED1-6374-4FE7-A41B-1866337371B0}">
      <dsp:nvSpPr>
        <dsp:cNvPr id="0" name=""/>
        <dsp:cNvSpPr/>
      </dsp:nvSpPr>
      <dsp:spPr>
        <a:xfrm rot="10800000">
          <a:off x="0" y="1093894"/>
          <a:ext cx="1535917" cy="1035851"/>
        </a:xfrm>
        <a:prstGeom prst="round1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a:lnSpc>
              <a:spcPct val="100000"/>
            </a:lnSpc>
            <a:spcBef>
              <a:spcPct val="0"/>
            </a:spcBef>
            <a:spcAft>
              <a:spcPts val="0"/>
            </a:spcAft>
          </a:pPr>
          <a:r>
            <a:rPr lang="en-US" altLang="zh-CN" sz="2400" kern="1200" dirty="0" err="1" smtClean="0">
              <a:latin typeface="Times New Roman" pitchFamily="18" charset="0"/>
              <a:cs typeface="Times New Roman" pitchFamily="18" charset="0"/>
            </a:rPr>
            <a:t>OpenMP</a:t>
          </a:r>
          <a:endParaRPr lang="en-US" altLang="zh-CN" sz="2400" kern="1200" dirty="0" smtClean="0">
            <a:latin typeface="Times New Roman" pitchFamily="18" charset="0"/>
            <a:cs typeface="Times New Roman" pitchFamily="18" charset="0"/>
          </a:endParaRPr>
        </a:p>
        <a:p>
          <a:pPr lvl="0" algn="ctr" defTabSz="1066800">
            <a:lnSpc>
              <a:spcPct val="100000"/>
            </a:lnSpc>
            <a:spcBef>
              <a:spcPct val="0"/>
            </a:spcBef>
            <a:spcAft>
              <a:spcPts val="0"/>
            </a:spcAft>
          </a:pPr>
          <a:r>
            <a:rPr lang="en-US" altLang="zh-CN" sz="2400" kern="1200" dirty="0" smtClean="0">
              <a:latin typeface="Times New Roman" pitchFamily="18" charset="0"/>
              <a:cs typeface="Times New Roman" pitchFamily="18" charset="0"/>
            </a:rPr>
            <a:t>5  fps</a:t>
          </a:r>
          <a:endParaRPr lang="zh-CN" altLang="en-US" sz="2400" kern="1200" dirty="0">
            <a:latin typeface="Times New Roman" pitchFamily="18" charset="0"/>
            <a:cs typeface="Times New Roman" pitchFamily="18" charset="0"/>
          </a:endParaRPr>
        </a:p>
      </dsp:txBody>
      <dsp:txXfrm rot="10800000">
        <a:off x="0" y="1352857"/>
        <a:ext cx="1535917" cy="776888"/>
      </dsp:txXfrm>
    </dsp:sp>
    <dsp:sp modelId="{3CD38B8E-05F4-4446-B199-84C8785FA613}">
      <dsp:nvSpPr>
        <dsp:cNvPr id="0" name=""/>
        <dsp:cNvSpPr/>
      </dsp:nvSpPr>
      <dsp:spPr>
        <a:xfrm rot="5400000">
          <a:off x="1785950" y="843861"/>
          <a:ext cx="1035851" cy="1535917"/>
        </a:xfrm>
        <a:prstGeom prst="round1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a:lnSpc>
              <a:spcPct val="100000"/>
            </a:lnSpc>
            <a:spcBef>
              <a:spcPct val="0"/>
            </a:spcBef>
            <a:spcAft>
              <a:spcPts val="0"/>
            </a:spcAft>
          </a:pPr>
          <a:r>
            <a:rPr lang="zh-CN" altLang="en-US" sz="2400" kern="1200" dirty="0" smtClean="0">
              <a:latin typeface="Times New Roman" pitchFamily="18" charset="0"/>
              <a:cs typeface="Times New Roman" pitchFamily="18" charset="0"/>
            </a:rPr>
            <a:t>叠加</a:t>
          </a:r>
          <a:endParaRPr lang="en-US" altLang="zh-CN" sz="2400" kern="1200" dirty="0" smtClean="0">
            <a:latin typeface="Times New Roman" pitchFamily="18" charset="0"/>
            <a:cs typeface="Times New Roman" pitchFamily="18" charset="0"/>
          </a:endParaRPr>
        </a:p>
        <a:p>
          <a:pPr lvl="0" algn="ctr" defTabSz="1066800">
            <a:lnSpc>
              <a:spcPct val="100000"/>
            </a:lnSpc>
            <a:spcBef>
              <a:spcPct val="0"/>
            </a:spcBef>
            <a:spcAft>
              <a:spcPts val="0"/>
            </a:spcAft>
          </a:pPr>
          <a:r>
            <a:rPr lang="en-US" altLang="zh-CN" sz="2400" kern="1200" dirty="0" smtClean="0">
              <a:latin typeface="Times New Roman" pitchFamily="18" charset="0"/>
              <a:cs typeface="Times New Roman" pitchFamily="18" charset="0"/>
            </a:rPr>
            <a:t>8  fps</a:t>
          </a:r>
          <a:endParaRPr lang="zh-CN" altLang="en-US" sz="2400" kern="1200" dirty="0">
            <a:latin typeface="Times New Roman" pitchFamily="18" charset="0"/>
            <a:cs typeface="Times New Roman" pitchFamily="18" charset="0"/>
          </a:endParaRPr>
        </a:p>
      </dsp:txBody>
      <dsp:txXfrm rot="-5400000">
        <a:off x="1535917" y="1352857"/>
        <a:ext cx="1535917" cy="776888"/>
      </dsp:txXfrm>
    </dsp:sp>
    <dsp:sp modelId="{A6B19552-5E4B-4634-BC07-37452B365C8E}">
      <dsp:nvSpPr>
        <dsp:cNvPr id="0" name=""/>
        <dsp:cNvSpPr/>
      </dsp:nvSpPr>
      <dsp:spPr>
        <a:xfrm>
          <a:off x="1075141" y="776888"/>
          <a:ext cx="921550" cy="517925"/>
        </a:xfrm>
        <a:prstGeom prst="roundRect">
          <a:avLst/>
        </a:prstGeom>
        <a:gradFill rotWithShape="0">
          <a:gsLst>
            <a:gs pos="0">
              <a:schemeClr val="accent1">
                <a:tint val="60000"/>
                <a:hueOff val="0"/>
                <a:satOff val="0"/>
                <a:lumOff val="0"/>
                <a:alphaOff val="0"/>
                <a:tint val="70000"/>
                <a:satMod val="130000"/>
              </a:schemeClr>
            </a:gs>
            <a:gs pos="43000">
              <a:schemeClr val="accent1">
                <a:tint val="60000"/>
                <a:hueOff val="0"/>
                <a:satOff val="0"/>
                <a:lumOff val="0"/>
                <a:alphaOff val="0"/>
                <a:tint val="44000"/>
                <a:satMod val="165000"/>
              </a:schemeClr>
            </a:gs>
            <a:gs pos="93000">
              <a:schemeClr val="accent1">
                <a:tint val="60000"/>
                <a:hueOff val="0"/>
                <a:satOff val="0"/>
                <a:lumOff val="0"/>
                <a:alphaOff val="0"/>
                <a:tint val="15000"/>
                <a:satMod val="165000"/>
              </a:schemeClr>
            </a:gs>
            <a:gs pos="100000">
              <a:schemeClr val="accent1">
                <a:tint val="60000"/>
                <a:hueOff val="0"/>
                <a:satOff val="0"/>
                <a:lumOff val="0"/>
                <a:alphaOff val="0"/>
                <a:tint val="5000"/>
                <a:satMod val="250000"/>
              </a:schemeClr>
            </a:gs>
          </a:gsLst>
          <a:path path="circle">
            <a:fillToRect l="50000" t="130000" r="50000" b="-30000"/>
          </a:path>
        </a:gradFill>
        <a:ln w="9525" cap="flat" cmpd="sng" algn="ctr">
          <a:solidFill>
            <a:schemeClr val="lt1">
              <a:hueOff val="0"/>
              <a:satOff val="0"/>
              <a:lumOff val="0"/>
              <a:alphaOff val="0"/>
            </a:schemeClr>
          </a:solidFill>
          <a:prstDash val="solid"/>
        </a:ln>
        <a:effectLst>
          <a:outerShdw blurRad="57150" dist="38100" dir="5400000" algn="ctr" rotWithShape="0">
            <a:schemeClr val="accent1">
              <a:tint val="60000"/>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altLang="zh-CN" sz="2200" kern="1200" dirty="0" err="1" smtClean="0">
              <a:latin typeface="Times New Roman" pitchFamily="18" charset="0"/>
              <a:cs typeface="Times New Roman" pitchFamily="18" charset="0"/>
            </a:rPr>
            <a:t>vs</a:t>
          </a:r>
          <a:endParaRPr lang="zh-CN" altLang="en-US" sz="2200" kern="1200" dirty="0">
            <a:latin typeface="Times New Roman" pitchFamily="18" charset="0"/>
            <a:cs typeface="Times New Roman" pitchFamily="18" charset="0"/>
          </a:endParaRPr>
        </a:p>
      </dsp:txBody>
      <dsp:txXfrm>
        <a:off x="1100424" y="802171"/>
        <a:ext cx="870984" cy="46735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F70CE-37CC-418A-B13F-F372D75E5DEF}">
      <dsp:nvSpPr>
        <dsp:cNvPr id="0" name=""/>
        <dsp:cNvSpPr/>
      </dsp:nvSpPr>
      <dsp:spPr>
        <a:xfrm>
          <a:off x="-226111" y="-169"/>
          <a:ext cx="7338201" cy="3953746"/>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41D2EC-B3F9-4161-A4FC-ECC29144C008}">
      <dsp:nvSpPr>
        <dsp:cNvPr id="0" name=""/>
        <dsp:cNvSpPr/>
      </dsp:nvSpPr>
      <dsp:spPr>
        <a:xfrm>
          <a:off x="828412" y="2474570"/>
          <a:ext cx="150645" cy="1506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8BC04D-3D92-41AB-A14C-0C1119BBDEF5}">
      <dsp:nvSpPr>
        <dsp:cNvPr id="0" name=""/>
        <dsp:cNvSpPr/>
      </dsp:nvSpPr>
      <dsp:spPr>
        <a:xfrm>
          <a:off x="903731" y="2527558"/>
          <a:ext cx="1120016" cy="1534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24" tIns="0" rIns="0" bIns="0" numCol="1" spcCol="1270" anchor="t" anchorCtr="0">
          <a:noAutofit/>
        </a:bodyPr>
        <a:lstStyle/>
        <a:p>
          <a:pPr lvl="0" algn="l" defTabSz="889000">
            <a:lnSpc>
              <a:spcPct val="90000"/>
            </a:lnSpc>
            <a:spcBef>
              <a:spcPct val="0"/>
            </a:spcBef>
            <a:spcAft>
              <a:spcPct val="35000"/>
            </a:spcAft>
          </a:pPr>
          <a:r>
            <a:rPr lang="en-US" altLang="zh-CN" sz="2000" kern="1200" dirty="0">
              <a:latin typeface="Times New Roman" pitchFamily="18" charset="0"/>
              <a:cs typeface="Times New Roman" pitchFamily="18" charset="0"/>
            </a:rPr>
            <a:t>MMX</a:t>
          </a:r>
        </a:p>
        <a:p>
          <a:pPr lvl="0" algn="l" defTabSz="889000">
            <a:lnSpc>
              <a:spcPct val="90000"/>
            </a:lnSpc>
            <a:spcBef>
              <a:spcPct val="0"/>
            </a:spcBef>
            <a:spcAft>
              <a:spcPct val="35000"/>
            </a:spcAft>
          </a:pPr>
          <a:r>
            <a:rPr lang="en-US" altLang="zh-CN" sz="1600" kern="1200" dirty="0">
              <a:latin typeface="Times New Roman" pitchFamily="18" charset="0"/>
              <a:cs typeface="Times New Roman" pitchFamily="18" charset="0"/>
            </a:rPr>
            <a:t>Multi Media </a:t>
          </a:r>
          <a:r>
            <a:rPr lang="en-US" altLang="zh-CN" sz="1600" kern="1200" dirty="0" err="1">
              <a:latin typeface="Times New Roman" pitchFamily="18" charset="0"/>
              <a:cs typeface="Times New Roman" pitchFamily="18" charset="0"/>
            </a:rPr>
            <a:t>eXtension</a:t>
          </a:r>
          <a:r>
            <a:rPr lang="en-US" altLang="zh-CN" sz="1600" kern="1200" dirty="0">
              <a:latin typeface="Times New Roman" pitchFamily="18" charset="0"/>
              <a:cs typeface="Times New Roman" pitchFamily="18" charset="0"/>
            </a:rPr>
            <a:t> 1997</a:t>
          </a:r>
          <a:endParaRPr lang="zh-CN" altLang="en-US" sz="1600" kern="1200" dirty="0">
            <a:latin typeface="Times New Roman" pitchFamily="18" charset="0"/>
            <a:cs typeface="Times New Roman" pitchFamily="18" charset="0"/>
          </a:endParaRPr>
        </a:p>
      </dsp:txBody>
      <dsp:txXfrm>
        <a:off x="903731" y="2527558"/>
        <a:ext cx="1120016" cy="1534680"/>
      </dsp:txXfrm>
    </dsp:sp>
    <dsp:sp modelId="{4953F9FF-6602-4B62-B9FA-E54E7EDEE440}">
      <dsp:nvSpPr>
        <dsp:cNvPr id="0" name=""/>
        <dsp:cNvSpPr/>
      </dsp:nvSpPr>
      <dsp:spPr>
        <a:xfrm>
          <a:off x="1877586" y="1871265"/>
          <a:ext cx="261992" cy="26199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9A1DF4-9F51-4E87-AE52-E5579BE0F11F}">
      <dsp:nvSpPr>
        <dsp:cNvPr id="0" name=""/>
        <dsp:cNvSpPr/>
      </dsp:nvSpPr>
      <dsp:spPr>
        <a:xfrm>
          <a:off x="2069267" y="1880876"/>
          <a:ext cx="1375458" cy="187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824" tIns="0" rIns="0" bIns="0" numCol="1" spcCol="1270" anchor="t" anchorCtr="0">
          <a:noAutofit/>
        </a:bodyPr>
        <a:lstStyle/>
        <a:p>
          <a:pPr lvl="0" algn="l" defTabSz="889000">
            <a:lnSpc>
              <a:spcPct val="90000"/>
            </a:lnSpc>
            <a:spcBef>
              <a:spcPct val="0"/>
            </a:spcBef>
            <a:spcAft>
              <a:spcPct val="35000"/>
            </a:spcAft>
          </a:pPr>
          <a:r>
            <a:rPr lang="en-US" altLang="zh-CN" sz="2000" kern="1200" dirty="0">
              <a:latin typeface="Times New Roman" pitchFamily="18" charset="0"/>
              <a:cs typeface="Times New Roman" pitchFamily="18" charset="0"/>
            </a:rPr>
            <a:t>SSE</a:t>
          </a:r>
        </a:p>
        <a:p>
          <a:pPr lvl="0" algn="l" defTabSz="889000">
            <a:lnSpc>
              <a:spcPct val="90000"/>
            </a:lnSpc>
            <a:spcBef>
              <a:spcPct val="0"/>
            </a:spcBef>
            <a:spcAft>
              <a:spcPct val="35000"/>
            </a:spcAft>
          </a:pPr>
          <a:r>
            <a:rPr lang="en-US" altLang="zh-CN" sz="1600" kern="1200" dirty="0">
              <a:latin typeface="Times New Roman" pitchFamily="18" charset="0"/>
              <a:cs typeface="Times New Roman" pitchFamily="18" charset="0"/>
            </a:rPr>
            <a:t>Streaming SIMD Extensions 1999</a:t>
          </a:r>
          <a:endParaRPr lang="zh-CN" altLang="en-US" sz="1600" kern="1200" dirty="0">
            <a:latin typeface="Times New Roman" pitchFamily="18" charset="0"/>
            <a:cs typeface="Times New Roman" pitchFamily="18" charset="0"/>
          </a:endParaRPr>
        </a:p>
      </dsp:txBody>
      <dsp:txXfrm>
        <a:off x="2069267" y="1880876"/>
        <a:ext cx="1375458" cy="1870787"/>
      </dsp:txXfrm>
    </dsp:sp>
    <dsp:sp modelId="{655B384B-C1BF-44CB-97AB-9F7E28EE3D91}">
      <dsp:nvSpPr>
        <dsp:cNvPr id="0" name=""/>
        <dsp:cNvSpPr/>
      </dsp:nvSpPr>
      <dsp:spPr>
        <a:xfrm>
          <a:off x="3175990" y="1275806"/>
          <a:ext cx="347139" cy="3471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9FE7BA-9522-41B4-A611-A16F6504813A}">
      <dsp:nvSpPr>
        <dsp:cNvPr id="0" name=""/>
        <dsp:cNvSpPr/>
      </dsp:nvSpPr>
      <dsp:spPr>
        <a:xfrm>
          <a:off x="3410239" y="1312800"/>
          <a:ext cx="1375458" cy="2529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942" tIns="0" rIns="0" bIns="0" numCol="1" spcCol="1270" anchor="t" anchorCtr="0">
          <a:noAutofit/>
        </a:bodyPr>
        <a:lstStyle/>
        <a:p>
          <a:pPr lvl="0" algn="l" defTabSz="1066800">
            <a:lnSpc>
              <a:spcPct val="90000"/>
            </a:lnSpc>
            <a:spcBef>
              <a:spcPct val="0"/>
            </a:spcBef>
            <a:spcAft>
              <a:spcPct val="35000"/>
            </a:spcAft>
          </a:pPr>
          <a:r>
            <a:rPr lang="en-US" altLang="zh-CN" sz="2400" kern="1200" dirty="0">
              <a:latin typeface="Times New Roman" pitchFamily="18" charset="0"/>
              <a:cs typeface="Times New Roman" pitchFamily="18" charset="0"/>
            </a:rPr>
            <a:t>AVX</a:t>
          </a:r>
        </a:p>
        <a:p>
          <a:pPr lvl="0" algn="l" defTabSz="1066800">
            <a:lnSpc>
              <a:spcPct val="90000"/>
            </a:lnSpc>
            <a:spcBef>
              <a:spcPct val="0"/>
            </a:spcBef>
            <a:spcAft>
              <a:spcPct val="35000"/>
            </a:spcAft>
          </a:pPr>
          <a:r>
            <a:rPr lang="en-US" altLang="zh-CN" sz="1800" kern="1200" dirty="0">
              <a:latin typeface="Times New Roman" pitchFamily="18" charset="0"/>
              <a:cs typeface="Times New Roman" pitchFamily="18" charset="0"/>
            </a:rPr>
            <a:t>Advanced Vector </a:t>
          </a:r>
          <a:r>
            <a:rPr lang="en-US" altLang="zh-CN" sz="1800" kern="1200" dirty="0" err="1" smtClean="0">
              <a:latin typeface="Times New Roman" pitchFamily="18" charset="0"/>
              <a:cs typeface="Times New Roman" pitchFamily="18" charset="0"/>
            </a:rPr>
            <a:t>eXtensions</a:t>
          </a:r>
          <a:endParaRPr lang="en-US" altLang="zh-CN" sz="1800" kern="1200" dirty="0" smtClean="0">
            <a:latin typeface="Times New Roman" pitchFamily="18" charset="0"/>
            <a:cs typeface="Times New Roman" pitchFamily="18" charset="0"/>
          </a:endParaRPr>
        </a:p>
        <a:p>
          <a:pPr lvl="0" algn="l" defTabSz="1066800">
            <a:lnSpc>
              <a:spcPct val="90000"/>
            </a:lnSpc>
            <a:spcBef>
              <a:spcPct val="0"/>
            </a:spcBef>
            <a:spcAft>
              <a:spcPct val="35000"/>
            </a:spcAft>
          </a:pPr>
          <a:r>
            <a:rPr lang="en-US" altLang="zh-CN" sz="1800" kern="1200" dirty="0" smtClean="0">
              <a:latin typeface="Times New Roman" pitchFamily="18" charset="0"/>
              <a:cs typeface="Times New Roman" pitchFamily="18" charset="0"/>
            </a:rPr>
            <a:t>2011</a:t>
          </a:r>
          <a:endParaRPr lang="zh-CN" altLang="en-US" sz="1800" kern="1200" dirty="0">
            <a:latin typeface="Times New Roman" pitchFamily="18" charset="0"/>
            <a:cs typeface="Times New Roman" pitchFamily="18" charset="0"/>
          </a:endParaRPr>
        </a:p>
      </dsp:txBody>
      <dsp:txXfrm>
        <a:off x="3410239" y="1312800"/>
        <a:ext cx="1375458" cy="2529860"/>
      </dsp:txXfrm>
    </dsp:sp>
    <dsp:sp modelId="{04DBFDE5-6BB2-446E-87B5-019E0B1A0ABC}">
      <dsp:nvSpPr>
        <dsp:cNvPr id="0" name=""/>
        <dsp:cNvSpPr/>
      </dsp:nvSpPr>
      <dsp:spPr>
        <a:xfrm>
          <a:off x="4701755" y="781247"/>
          <a:ext cx="465035" cy="46503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16D6C-A7E7-4BC2-87EC-CCBA69008918}">
      <dsp:nvSpPr>
        <dsp:cNvPr id="0" name=""/>
        <dsp:cNvSpPr/>
      </dsp:nvSpPr>
      <dsp:spPr>
        <a:xfrm>
          <a:off x="4965893" y="983426"/>
          <a:ext cx="1585298" cy="2935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413" tIns="0" rIns="0" bIns="0" numCol="1" spcCol="1270" anchor="t" anchorCtr="0">
          <a:noAutofit/>
        </a:bodyPr>
        <a:lstStyle/>
        <a:p>
          <a:pPr lvl="0" algn="l" defTabSz="1244600">
            <a:lnSpc>
              <a:spcPct val="90000"/>
            </a:lnSpc>
            <a:spcBef>
              <a:spcPct val="0"/>
            </a:spcBef>
            <a:spcAft>
              <a:spcPct val="35000"/>
            </a:spcAft>
          </a:pPr>
          <a:r>
            <a:rPr lang="en-US" altLang="zh-CN" sz="2800" kern="1200" dirty="0" err="1">
              <a:latin typeface="Times New Roman" pitchFamily="18" charset="0"/>
              <a:cs typeface="Times New Roman" pitchFamily="18" charset="0"/>
            </a:rPr>
            <a:t>OpenCL</a:t>
          </a:r>
          <a:endParaRPr lang="en-US" altLang="zh-CN" sz="2800" kern="1200" dirty="0">
            <a:latin typeface="Times New Roman" pitchFamily="18" charset="0"/>
            <a:cs typeface="Times New Roman" pitchFamily="18" charset="0"/>
          </a:endParaRPr>
        </a:p>
        <a:p>
          <a:pPr lvl="0" algn="l" defTabSz="1244600">
            <a:lnSpc>
              <a:spcPct val="90000"/>
            </a:lnSpc>
            <a:spcBef>
              <a:spcPct val="0"/>
            </a:spcBef>
            <a:spcAft>
              <a:spcPct val="35000"/>
            </a:spcAft>
          </a:pPr>
          <a:r>
            <a:rPr lang="en-US" altLang="zh-CN" sz="2000" kern="1200" dirty="0">
              <a:latin typeface="Times New Roman" pitchFamily="18" charset="0"/>
              <a:cs typeface="Times New Roman" pitchFamily="18" charset="0"/>
            </a:rPr>
            <a:t>Open Computing Language  </a:t>
          </a:r>
          <a:endParaRPr lang="en-US" altLang="zh-CN" sz="2000" kern="1200" dirty="0" smtClean="0">
            <a:latin typeface="Times New Roman" pitchFamily="18" charset="0"/>
            <a:cs typeface="Times New Roman" pitchFamily="18" charset="0"/>
          </a:endParaRPr>
        </a:p>
        <a:p>
          <a:pPr lvl="0" algn="l" defTabSz="1244600">
            <a:lnSpc>
              <a:spcPct val="90000"/>
            </a:lnSpc>
            <a:spcBef>
              <a:spcPct val="0"/>
            </a:spcBef>
            <a:spcAft>
              <a:spcPct val="35000"/>
            </a:spcAft>
          </a:pPr>
          <a:r>
            <a:rPr lang="en-US" altLang="zh-CN" sz="2000" kern="1200" dirty="0" smtClean="0">
              <a:latin typeface="Times New Roman" pitchFamily="18" charset="0"/>
              <a:cs typeface="Times New Roman" pitchFamily="18" charset="0"/>
            </a:rPr>
            <a:t>for CPU</a:t>
          </a:r>
        </a:p>
        <a:p>
          <a:pPr lvl="0" algn="l" defTabSz="1244600">
            <a:lnSpc>
              <a:spcPct val="90000"/>
            </a:lnSpc>
            <a:spcBef>
              <a:spcPct val="0"/>
            </a:spcBef>
            <a:spcAft>
              <a:spcPct val="35000"/>
            </a:spcAft>
          </a:pPr>
          <a:r>
            <a:rPr lang="en-US" altLang="zh-CN" sz="2000" kern="1200" dirty="0" smtClean="0">
              <a:latin typeface="Times New Roman" pitchFamily="18" charset="0"/>
              <a:cs typeface="Times New Roman" pitchFamily="18" charset="0"/>
            </a:rPr>
            <a:t>2011</a:t>
          </a:r>
          <a:endParaRPr lang="zh-CN" altLang="en-US" sz="2000" kern="1200" dirty="0">
            <a:latin typeface="Times New Roman" pitchFamily="18" charset="0"/>
            <a:cs typeface="Times New Roman" pitchFamily="18" charset="0"/>
          </a:endParaRPr>
        </a:p>
      </dsp:txBody>
      <dsp:txXfrm>
        <a:off x="4965893" y="983426"/>
        <a:ext cx="1585298" cy="293512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F70CE-37CC-418A-B13F-F372D75E5DEF}">
      <dsp:nvSpPr>
        <dsp:cNvPr id="0" name=""/>
        <dsp:cNvSpPr/>
      </dsp:nvSpPr>
      <dsp:spPr>
        <a:xfrm>
          <a:off x="-284258" y="36204"/>
          <a:ext cx="7597370" cy="4093384"/>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AFEF73-6248-499F-AC6A-1F00B49A5A67}">
      <dsp:nvSpPr>
        <dsp:cNvPr id="0" name=""/>
        <dsp:cNvSpPr/>
      </dsp:nvSpPr>
      <dsp:spPr>
        <a:xfrm>
          <a:off x="540662" y="3005447"/>
          <a:ext cx="155965" cy="15596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632475-C36B-48AA-B521-1382627B6FB0}">
      <dsp:nvSpPr>
        <dsp:cNvPr id="0" name=""/>
        <dsp:cNvSpPr/>
      </dsp:nvSpPr>
      <dsp:spPr>
        <a:xfrm>
          <a:off x="704658" y="2962689"/>
          <a:ext cx="1207219" cy="1008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643" tIns="0" rIns="0" bIns="0" numCol="1" spcCol="1270" anchor="t" anchorCtr="0">
          <a:noAutofit/>
        </a:bodyPr>
        <a:lstStyle/>
        <a:p>
          <a:pPr lvl="0" algn="l" defTabSz="889000">
            <a:lnSpc>
              <a:spcPct val="90000"/>
            </a:lnSpc>
            <a:spcBef>
              <a:spcPct val="0"/>
            </a:spcBef>
            <a:spcAft>
              <a:spcPct val="35000"/>
            </a:spcAft>
          </a:pPr>
          <a:r>
            <a:rPr lang="en-US" altLang="zh-CN" sz="2000" kern="1200" dirty="0">
              <a:latin typeface="Times New Roman" pitchFamily="18" charset="0"/>
              <a:cs typeface="Times New Roman" pitchFamily="18" charset="0"/>
            </a:rPr>
            <a:t>Assembly</a:t>
          </a:r>
        </a:p>
        <a:p>
          <a:pPr lvl="0" algn="l" defTabSz="889000">
            <a:lnSpc>
              <a:spcPct val="90000"/>
            </a:lnSpc>
            <a:spcBef>
              <a:spcPct val="0"/>
            </a:spcBef>
            <a:spcAft>
              <a:spcPct val="35000"/>
            </a:spcAft>
          </a:pPr>
          <a:r>
            <a:rPr lang="en-US" altLang="zh-CN" sz="1600" kern="1200" dirty="0">
              <a:latin typeface="Times New Roman" pitchFamily="18" charset="0"/>
              <a:cs typeface="Times New Roman" pitchFamily="18" charset="0"/>
            </a:rPr>
            <a:t>ARB Vertex Program   </a:t>
          </a:r>
          <a:endParaRPr lang="en-US" altLang="zh-CN" sz="1600" kern="1200" dirty="0" smtClean="0">
            <a:latin typeface="Times New Roman" pitchFamily="18" charset="0"/>
            <a:cs typeface="Times New Roman" pitchFamily="18" charset="0"/>
          </a:endParaRPr>
        </a:p>
        <a:p>
          <a:pPr lvl="0" algn="l" defTabSz="889000">
            <a:lnSpc>
              <a:spcPct val="90000"/>
            </a:lnSpc>
            <a:spcBef>
              <a:spcPct val="0"/>
            </a:spcBef>
            <a:spcAft>
              <a:spcPct val="35000"/>
            </a:spcAft>
          </a:pPr>
          <a:r>
            <a:rPr lang="en-US" altLang="zh-CN" sz="1600" kern="1200" dirty="0" smtClean="0">
              <a:latin typeface="Times New Roman" pitchFamily="18" charset="0"/>
              <a:cs typeface="Times New Roman" pitchFamily="18" charset="0"/>
            </a:rPr>
            <a:t>2002</a:t>
          </a:r>
          <a:endParaRPr lang="zh-CN" altLang="en-US" sz="1600" kern="1200" dirty="0">
            <a:latin typeface="Times New Roman" pitchFamily="18" charset="0"/>
            <a:cs typeface="Times New Roman" pitchFamily="18" charset="0"/>
          </a:endParaRPr>
        </a:p>
      </dsp:txBody>
      <dsp:txXfrm>
        <a:off x="704658" y="2962689"/>
        <a:ext cx="1207219" cy="1008692"/>
      </dsp:txXfrm>
    </dsp:sp>
    <dsp:sp modelId="{8F5BB66A-8A1D-45A1-8918-199AE02ABBAC}">
      <dsp:nvSpPr>
        <dsp:cNvPr id="0" name=""/>
        <dsp:cNvSpPr/>
      </dsp:nvSpPr>
      <dsp:spPr>
        <a:xfrm>
          <a:off x="1846644" y="2003944"/>
          <a:ext cx="271245" cy="2712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346592-9A96-4E9B-8D43-0261661E59BA}">
      <dsp:nvSpPr>
        <dsp:cNvPr id="0" name=""/>
        <dsp:cNvSpPr/>
      </dsp:nvSpPr>
      <dsp:spPr>
        <a:xfrm>
          <a:off x="2029360" y="2003373"/>
          <a:ext cx="1424036" cy="1560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27" tIns="0" rIns="0" bIns="0" numCol="1" spcCol="1270" anchor="t" anchorCtr="0">
          <a:noAutofit/>
        </a:bodyPr>
        <a:lstStyle/>
        <a:p>
          <a:pPr lvl="0" algn="l" defTabSz="889000">
            <a:lnSpc>
              <a:spcPct val="90000"/>
            </a:lnSpc>
            <a:spcBef>
              <a:spcPct val="0"/>
            </a:spcBef>
            <a:spcAft>
              <a:spcPct val="35000"/>
            </a:spcAft>
          </a:pPr>
          <a:r>
            <a:rPr lang="en-US" altLang="zh-CN" sz="2000" kern="1200" dirty="0">
              <a:latin typeface="Times New Roman" pitchFamily="18" charset="0"/>
              <a:cs typeface="Times New Roman" pitchFamily="18" charset="0"/>
            </a:rPr>
            <a:t>GLSL</a:t>
          </a:r>
        </a:p>
        <a:p>
          <a:pPr lvl="0" algn="l" defTabSz="889000">
            <a:lnSpc>
              <a:spcPct val="90000"/>
            </a:lnSpc>
            <a:spcBef>
              <a:spcPct val="0"/>
            </a:spcBef>
            <a:spcAft>
              <a:spcPct val="35000"/>
            </a:spcAft>
          </a:pPr>
          <a:r>
            <a:rPr lang="en-US" altLang="zh-CN" sz="1600" kern="1200" dirty="0">
              <a:latin typeface="Times New Roman" pitchFamily="18" charset="0"/>
              <a:cs typeface="Times New Roman" pitchFamily="18" charset="0"/>
            </a:rPr>
            <a:t>OpenGL Shading Language </a:t>
          </a:r>
          <a:endParaRPr lang="en-US" altLang="zh-CN" sz="1600" kern="1200" dirty="0" smtClean="0">
            <a:latin typeface="Times New Roman" pitchFamily="18" charset="0"/>
            <a:cs typeface="Times New Roman" pitchFamily="18" charset="0"/>
          </a:endParaRPr>
        </a:p>
        <a:p>
          <a:pPr lvl="0" algn="l" defTabSz="889000">
            <a:lnSpc>
              <a:spcPct val="90000"/>
            </a:lnSpc>
            <a:spcBef>
              <a:spcPct val="0"/>
            </a:spcBef>
            <a:spcAft>
              <a:spcPct val="35000"/>
            </a:spcAft>
          </a:pPr>
          <a:r>
            <a:rPr lang="en-US" altLang="zh-CN" sz="1600" kern="1200" dirty="0" smtClean="0">
              <a:latin typeface="Times New Roman" pitchFamily="18" charset="0"/>
              <a:cs typeface="Times New Roman" pitchFamily="18" charset="0"/>
            </a:rPr>
            <a:t>2004</a:t>
          </a:r>
          <a:endParaRPr lang="zh-CN" altLang="en-US" sz="1600" kern="1200" dirty="0">
            <a:latin typeface="Times New Roman" pitchFamily="18" charset="0"/>
            <a:cs typeface="Times New Roman" pitchFamily="18" charset="0"/>
          </a:endParaRPr>
        </a:p>
      </dsp:txBody>
      <dsp:txXfrm>
        <a:off x="2029360" y="2003373"/>
        <a:ext cx="1424036" cy="1560140"/>
      </dsp:txXfrm>
    </dsp:sp>
    <dsp:sp modelId="{7AAC13BB-64AE-4644-B2CA-48B2CCF23FFB}">
      <dsp:nvSpPr>
        <dsp:cNvPr id="0" name=""/>
        <dsp:cNvSpPr/>
      </dsp:nvSpPr>
      <dsp:spPr>
        <a:xfrm>
          <a:off x="3143839" y="1481574"/>
          <a:ext cx="359399" cy="35939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D27B18-FDEE-4709-8438-10CE67356808}">
      <dsp:nvSpPr>
        <dsp:cNvPr id="0" name=""/>
        <dsp:cNvSpPr/>
      </dsp:nvSpPr>
      <dsp:spPr>
        <a:xfrm>
          <a:off x="3379429" y="1546604"/>
          <a:ext cx="1626221" cy="1906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438" tIns="0" rIns="0" bIns="0" numCol="1" spcCol="1270" anchor="t" anchorCtr="0">
          <a:noAutofit/>
        </a:bodyPr>
        <a:lstStyle/>
        <a:p>
          <a:pPr lvl="0" algn="l" defTabSz="1066800">
            <a:lnSpc>
              <a:spcPct val="90000"/>
            </a:lnSpc>
            <a:spcBef>
              <a:spcPct val="0"/>
            </a:spcBef>
            <a:spcAft>
              <a:spcPct val="35000"/>
            </a:spcAft>
          </a:pPr>
          <a:r>
            <a:rPr lang="en-US" altLang="zh-CN" sz="2400" kern="1200" dirty="0">
              <a:latin typeface="Times New Roman" pitchFamily="18" charset="0"/>
              <a:cs typeface="Times New Roman" pitchFamily="18" charset="0"/>
            </a:rPr>
            <a:t>CUDA</a:t>
          </a:r>
        </a:p>
        <a:p>
          <a:pPr lvl="0" algn="l" defTabSz="1066800">
            <a:lnSpc>
              <a:spcPct val="90000"/>
            </a:lnSpc>
            <a:spcBef>
              <a:spcPct val="0"/>
            </a:spcBef>
            <a:spcAft>
              <a:spcPct val="35000"/>
            </a:spcAft>
          </a:pPr>
          <a:r>
            <a:rPr lang="en-US" altLang="zh-CN" sz="1800" kern="1200" dirty="0">
              <a:latin typeface="Times New Roman" pitchFamily="18" charset="0"/>
              <a:cs typeface="Times New Roman" pitchFamily="18" charset="0"/>
            </a:rPr>
            <a:t>Compute Unified Device Architecture 2007</a:t>
          </a:r>
          <a:endParaRPr lang="zh-CN" altLang="en-US" sz="1800" kern="1200" dirty="0">
            <a:latin typeface="Times New Roman" pitchFamily="18" charset="0"/>
            <a:cs typeface="Times New Roman" pitchFamily="18" charset="0"/>
          </a:endParaRPr>
        </a:p>
      </dsp:txBody>
      <dsp:txXfrm>
        <a:off x="3379429" y="1546604"/>
        <a:ext cx="1626221" cy="1906758"/>
      </dsp:txXfrm>
    </dsp:sp>
    <dsp:sp modelId="{04CFAF45-275A-4327-A08F-904BE1E33C09}">
      <dsp:nvSpPr>
        <dsp:cNvPr id="0" name=""/>
        <dsp:cNvSpPr/>
      </dsp:nvSpPr>
      <dsp:spPr>
        <a:xfrm>
          <a:off x="4786274" y="985273"/>
          <a:ext cx="481459" cy="48145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9F6ABF-A72A-4591-9A1F-3D2423C4AD52}">
      <dsp:nvSpPr>
        <dsp:cNvPr id="0" name=""/>
        <dsp:cNvSpPr/>
      </dsp:nvSpPr>
      <dsp:spPr>
        <a:xfrm>
          <a:off x="5075346" y="1146022"/>
          <a:ext cx="1829644" cy="184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5116" tIns="0" rIns="0" bIns="0" numCol="1" spcCol="1270" anchor="t" anchorCtr="0">
          <a:noAutofit/>
        </a:bodyPr>
        <a:lstStyle/>
        <a:p>
          <a:pPr lvl="0" algn="l" defTabSz="1244600">
            <a:lnSpc>
              <a:spcPct val="90000"/>
            </a:lnSpc>
            <a:spcBef>
              <a:spcPct val="0"/>
            </a:spcBef>
            <a:spcAft>
              <a:spcPct val="35000"/>
            </a:spcAft>
          </a:pPr>
          <a:r>
            <a:rPr lang="en-US" altLang="zh-CN" sz="2800" kern="1200" dirty="0" err="1">
              <a:latin typeface="Times New Roman" pitchFamily="18" charset="0"/>
              <a:cs typeface="Times New Roman" pitchFamily="18" charset="0"/>
            </a:rPr>
            <a:t>OpenCL</a:t>
          </a:r>
          <a:endParaRPr lang="en-US" altLang="zh-CN" sz="2800" kern="1200" dirty="0">
            <a:latin typeface="Times New Roman" pitchFamily="18" charset="0"/>
            <a:cs typeface="Times New Roman" pitchFamily="18" charset="0"/>
          </a:endParaRPr>
        </a:p>
        <a:p>
          <a:pPr lvl="0" algn="l" defTabSz="1244600">
            <a:lnSpc>
              <a:spcPct val="90000"/>
            </a:lnSpc>
            <a:spcBef>
              <a:spcPct val="0"/>
            </a:spcBef>
            <a:spcAft>
              <a:spcPct val="35000"/>
            </a:spcAft>
          </a:pPr>
          <a:r>
            <a:rPr lang="en-US" altLang="zh-CN" sz="2000" kern="1200" dirty="0">
              <a:latin typeface="Times New Roman" pitchFamily="18" charset="0"/>
              <a:cs typeface="Times New Roman" pitchFamily="18" charset="0"/>
            </a:rPr>
            <a:t>Open Computing Language </a:t>
          </a:r>
          <a:endParaRPr lang="en-US" altLang="zh-CN" sz="2000" kern="1200" dirty="0" smtClean="0">
            <a:latin typeface="Times New Roman" pitchFamily="18" charset="0"/>
            <a:cs typeface="Times New Roman" pitchFamily="18" charset="0"/>
          </a:endParaRPr>
        </a:p>
        <a:p>
          <a:pPr lvl="0" algn="l" defTabSz="1244600">
            <a:lnSpc>
              <a:spcPct val="90000"/>
            </a:lnSpc>
            <a:spcBef>
              <a:spcPct val="0"/>
            </a:spcBef>
            <a:spcAft>
              <a:spcPct val="35000"/>
            </a:spcAft>
          </a:pPr>
          <a:r>
            <a:rPr lang="en-US" altLang="zh-CN" sz="2000" kern="1200" dirty="0" smtClean="0">
              <a:latin typeface="Times New Roman" pitchFamily="18" charset="0"/>
              <a:cs typeface="Times New Roman" pitchFamily="18" charset="0"/>
            </a:rPr>
            <a:t>for GPU</a:t>
          </a:r>
        </a:p>
        <a:p>
          <a:pPr lvl="0" algn="l" defTabSz="1244600">
            <a:lnSpc>
              <a:spcPct val="90000"/>
            </a:lnSpc>
            <a:spcBef>
              <a:spcPct val="0"/>
            </a:spcBef>
            <a:spcAft>
              <a:spcPct val="35000"/>
            </a:spcAft>
          </a:pPr>
          <a:r>
            <a:rPr lang="en-US" altLang="zh-CN" sz="2000" kern="1200" dirty="0" smtClean="0">
              <a:latin typeface="Times New Roman" pitchFamily="18" charset="0"/>
              <a:cs typeface="Times New Roman" pitchFamily="18" charset="0"/>
            </a:rPr>
            <a:t>2009</a:t>
          </a:r>
          <a:endParaRPr lang="zh-CN" altLang="en-US" sz="2000" kern="1200" dirty="0">
            <a:latin typeface="Times New Roman" pitchFamily="18" charset="0"/>
            <a:cs typeface="Times New Roman" pitchFamily="18" charset="0"/>
          </a:endParaRPr>
        </a:p>
      </dsp:txBody>
      <dsp:txXfrm>
        <a:off x="5075346" y="1146022"/>
        <a:ext cx="1829644" cy="184907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E59A6-C159-4DCF-8BF2-6BBBC6D38186}">
      <dsp:nvSpPr>
        <dsp:cNvPr id="0" name=""/>
        <dsp:cNvSpPr/>
      </dsp:nvSpPr>
      <dsp:spPr>
        <a:xfrm>
          <a:off x="-4962529" y="-760383"/>
          <a:ext cx="5910203" cy="5910203"/>
        </a:xfrm>
        <a:prstGeom prst="blockArc">
          <a:avLst>
            <a:gd name="adj1" fmla="val 18900000"/>
            <a:gd name="adj2" fmla="val 2700000"/>
            <a:gd name="adj3" fmla="val 365"/>
          </a:avLst>
        </a:pr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E77BF1-3811-4E79-A51F-4D5BC1792537}">
      <dsp:nvSpPr>
        <dsp:cNvPr id="0" name=""/>
        <dsp:cNvSpPr/>
      </dsp:nvSpPr>
      <dsp:spPr>
        <a:xfrm>
          <a:off x="353597" y="231147"/>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绪论</a:t>
          </a:r>
          <a:endParaRPr lang="zh-CN" altLang="en-US" sz="2300" b="1" kern="1200" dirty="0">
            <a:effectLst>
              <a:outerShdw blurRad="38100" dist="38100" dir="2700000" algn="tl">
                <a:srgbClr val="000000">
                  <a:alpha val="43137"/>
                </a:srgbClr>
              </a:outerShdw>
            </a:effectLst>
          </a:endParaRPr>
        </a:p>
      </dsp:txBody>
      <dsp:txXfrm>
        <a:off x="353597" y="231147"/>
        <a:ext cx="7815676" cy="462119"/>
      </dsp:txXfrm>
    </dsp:sp>
    <dsp:sp modelId="{659D24D0-C36F-4573-ACF5-DA337C773348}">
      <dsp:nvSpPr>
        <dsp:cNvPr id="0" name=""/>
        <dsp:cNvSpPr/>
      </dsp:nvSpPr>
      <dsp:spPr>
        <a:xfrm>
          <a:off x="64772" y="173382"/>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34305AD1-3107-42BF-8256-13DAC502A635}">
      <dsp:nvSpPr>
        <dsp:cNvPr id="0" name=""/>
        <dsp:cNvSpPr/>
      </dsp:nvSpPr>
      <dsp:spPr>
        <a:xfrm>
          <a:off x="733722" y="924239"/>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通用并行计算</a:t>
          </a:r>
          <a:endParaRPr lang="zh-CN" altLang="en-US" sz="2300" b="1" kern="1200" dirty="0">
            <a:effectLst>
              <a:outerShdw blurRad="38100" dist="38100" dir="2700000" algn="tl">
                <a:srgbClr val="000000">
                  <a:alpha val="43137"/>
                </a:srgbClr>
              </a:outerShdw>
            </a:effectLst>
          </a:endParaRPr>
        </a:p>
      </dsp:txBody>
      <dsp:txXfrm>
        <a:off x="733722" y="924239"/>
        <a:ext cx="7435550" cy="462119"/>
      </dsp:txXfrm>
    </dsp:sp>
    <dsp:sp modelId="{244DC18D-C7E5-4C58-9F1E-DC0DAF5E4026}">
      <dsp:nvSpPr>
        <dsp:cNvPr id="0" name=""/>
        <dsp:cNvSpPr/>
      </dsp:nvSpPr>
      <dsp:spPr>
        <a:xfrm>
          <a:off x="444897" y="866474"/>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35C4EDF-AF8F-47FC-AB26-B8A2DB199DBC}">
      <dsp:nvSpPr>
        <dsp:cNvPr id="0" name=""/>
        <dsp:cNvSpPr/>
      </dsp:nvSpPr>
      <dsp:spPr>
        <a:xfrm>
          <a:off x="907544" y="1617331"/>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骨骼动画矩阵调色板并行算法</a:t>
          </a:r>
          <a:endParaRPr lang="zh-CN" altLang="en-US" sz="2300" b="1" kern="1200" dirty="0">
            <a:effectLst>
              <a:outerShdw blurRad="38100" dist="38100" dir="2700000" algn="tl">
                <a:srgbClr val="000000">
                  <a:alpha val="43137"/>
                </a:srgbClr>
              </a:outerShdw>
            </a:effectLst>
          </a:endParaRPr>
        </a:p>
      </dsp:txBody>
      <dsp:txXfrm>
        <a:off x="907544" y="1617331"/>
        <a:ext cx="7261729" cy="462119"/>
      </dsp:txXfrm>
    </dsp:sp>
    <dsp:sp modelId="{19F6C3F5-881C-44F8-9F6D-27706089F36C}">
      <dsp:nvSpPr>
        <dsp:cNvPr id="0" name=""/>
        <dsp:cNvSpPr/>
      </dsp:nvSpPr>
      <dsp:spPr>
        <a:xfrm>
          <a:off x="618719" y="1559566"/>
          <a:ext cx="577649" cy="577649"/>
        </a:xfrm>
        <a:prstGeom prst="ellipse">
          <a:avLst/>
        </a:prstGeom>
        <a:solidFill>
          <a:schemeClr val="accent2"/>
        </a:soli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FC86E38-393D-4F71-873C-94D6111C2F75}">
      <dsp:nvSpPr>
        <dsp:cNvPr id="0" name=""/>
        <dsp:cNvSpPr/>
      </dsp:nvSpPr>
      <dsp:spPr>
        <a:xfrm>
          <a:off x="907544" y="2309985"/>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柏林噪声风场扰动粒子系统并行算法</a:t>
          </a:r>
          <a:endParaRPr lang="zh-CN" altLang="en-US" sz="2300" b="1" kern="1200" dirty="0">
            <a:effectLst>
              <a:outerShdw blurRad="38100" dist="38100" dir="2700000" algn="tl">
                <a:srgbClr val="000000">
                  <a:alpha val="43137"/>
                </a:srgbClr>
              </a:outerShdw>
            </a:effectLst>
          </a:endParaRPr>
        </a:p>
      </dsp:txBody>
      <dsp:txXfrm>
        <a:off x="907544" y="2309985"/>
        <a:ext cx="7261729" cy="462119"/>
      </dsp:txXfrm>
    </dsp:sp>
    <dsp:sp modelId="{BC2BF74E-3B3F-498F-AA53-5A25CD6C87BF}">
      <dsp:nvSpPr>
        <dsp:cNvPr id="0" name=""/>
        <dsp:cNvSpPr/>
      </dsp:nvSpPr>
      <dsp:spPr>
        <a:xfrm>
          <a:off x="618719" y="2252220"/>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0B2DF0E-08F1-4927-8EF2-42D525BBD81C}">
      <dsp:nvSpPr>
        <dsp:cNvPr id="0" name=""/>
        <dsp:cNvSpPr/>
      </dsp:nvSpPr>
      <dsp:spPr>
        <a:xfrm>
          <a:off x="733722" y="3003077"/>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虚拟现实平台多任务并行</a:t>
          </a:r>
          <a:endParaRPr lang="zh-CN" altLang="en-US" sz="2300" b="1" kern="1200" dirty="0">
            <a:effectLst>
              <a:outerShdw blurRad="38100" dist="38100" dir="2700000" algn="tl">
                <a:srgbClr val="000000">
                  <a:alpha val="43137"/>
                </a:srgbClr>
              </a:outerShdw>
            </a:effectLst>
          </a:endParaRPr>
        </a:p>
      </dsp:txBody>
      <dsp:txXfrm>
        <a:off x="733722" y="3003077"/>
        <a:ext cx="7435550" cy="462119"/>
      </dsp:txXfrm>
    </dsp:sp>
    <dsp:sp modelId="{F60B359F-B275-4031-9E2E-EF23DE61D1D6}">
      <dsp:nvSpPr>
        <dsp:cNvPr id="0" name=""/>
        <dsp:cNvSpPr/>
      </dsp:nvSpPr>
      <dsp:spPr>
        <a:xfrm>
          <a:off x="444897" y="2945312"/>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366BEE7-7E77-4E30-973F-AAF3A71CB864}">
      <dsp:nvSpPr>
        <dsp:cNvPr id="0" name=""/>
        <dsp:cNvSpPr/>
      </dsp:nvSpPr>
      <dsp:spPr>
        <a:xfrm>
          <a:off x="353597" y="3696169"/>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总结和展望</a:t>
          </a:r>
          <a:endParaRPr lang="zh-CN" altLang="en-US" sz="2300" b="1" kern="1200" dirty="0">
            <a:effectLst>
              <a:outerShdw blurRad="38100" dist="38100" dir="2700000" algn="tl">
                <a:srgbClr val="000000">
                  <a:alpha val="43137"/>
                </a:srgbClr>
              </a:outerShdw>
            </a:effectLst>
          </a:endParaRPr>
        </a:p>
      </dsp:txBody>
      <dsp:txXfrm>
        <a:off x="353597" y="3696169"/>
        <a:ext cx="7815676" cy="462119"/>
      </dsp:txXfrm>
    </dsp:sp>
    <dsp:sp modelId="{CF1A66C5-71FA-4D33-98BC-6B3126F2A05B}">
      <dsp:nvSpPr>
        <dsp:cNvPr id="0" name=""/>
        <dsp:cNvSpPr/>
      </dsp:nvSpPr>
      <dsp:spPr>
        <a:xfrm>
          <a:off x="64772" y="3638404"/>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B2DEE2-28CC-4799-B805-99EC72E3666A}">
      <dsp:nvSpPr>
        <dsp:cNvPr id="0" name=""/>
        <dsp:cNvSpPr/>
      </dsp:nvSpPr>
      <dsp:spPr>
        <a:xfrm>
          <a:off x="844" y="0"/>
          <a:ext cx="506824" cy="526030"/>
        </a:xfrm>
        <a:prstGeom prst="upArrow">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74723A2-5480-43AB-A6CA-13209F51A7B0}">
      <dsp:nvSpPr>
        <dsp:cNvPr id="0" name=""/>
        <dsp:cNvSpPr/>
      </dsp:nvSpPr>
      <dsp:spPr>
        <a:xfrm>
          <a:off x="522874" y="0"/>
          <a:ext cx="860065" cy="526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0" rIns="149352" bIns="149352" numCol="1" spcCol="1270" anchor="ctr" anchorCtr="0">
          <a:noAutofit/>
        </a:bodyPr>
        <a:lstStyle/>
        <a:p>
          <a:pPr lvl="0" algn="l" defTabSz="933450">
            <a:lnSpc>
              <a:spcPct val="90000"/>
            </a:lnSpc>
            <a:spcBef>
              <a:spcPct val="0"/>
            </a:spcBef>
            <a:spcAft>
              <a:spcPct val="35000"/>
            </a:spcAft>
          </a:pPr>
          <a:r>
            <a:rPr lang="zh-CN" altLang="en-US" sz="2100" kern="1200" dirty="0" smtClean="0"/>
            <a:t>串行</a:t>
          </a:r>
          <a:endParaRPr lang="zh-CN" altLang="en-US" sz="2100" kern="1200" dirty="0"/>
        </a:p>
      </dsp:txBody>
      <dsp:txXfrm>
        <a:off x="522874" y="0"/>
        <a:ext cx="860065" cy="526030"/>
      </dsp:txXfrm>
    </dsp:sp>
    <dsp:sp modelId="{8F2D67BD-AC63-483F-BAEF-CFC1B3D70D78}">
      <dsp:nvSpPr>
        <dsp:cNvPr id="0" name=""/>
        <dsp:cNvSpPr/>
      </dsp:nvSpPr>
      <dsp:spPr>
        <a:xfrm>
          <a:off x="152892" y="569865"/>
          <a:ext cx="506824" cy="526030"/>
        </a:xfrm>
        <a:prstGeom prst="downArrow">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B412122-AF46-4AF2-AA73-89F7B4842BB3}">
      <dsp:nvSpPr>
        <dsp:cNvPr id="0" name=""/>
        <dsp:cNvSpPr/>
      </dsp:nvSpPr>
      <dsp:spPr>
        <a:xfrm>
          <a:off x="674921" y="569865"/>
          <a:ext cx="860065" cy="526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0" rIns="149352" bIns="149352" numCol="1" spcCol="1270" anchor="ctr" anchorCtr="0">
          <a:noAutofit/>
        </a:bodyPr>
        <a:lstStyle/>
        <a:p>
          <a:pPr lvl="0" algn="l" defTabSz="933450">
            <a:lnSpc>
              <a:spcPct val="90000"/>
            </a:lnSpc>
            <a:spcBef>
              <a:spcPct val="0"/>
            </a:spcBef>
            <a:spcAft>
              <a:spcPct val="35000"/>
            </a:spcAft>
          </a:pPr>
          <a:r>
            <a:rPr lang="zh-CN" altLang="en-US" sz="2100" kern="1200" dirty="0" smtClean="0"/>
            <a:t>并行</a:t>
          </a:r>
          <a:endParaRPr lang="zh-CN" altLang="en-US" sz="2100" kern="1200" dirty="0"/>
        </a:p>
      </dsp:txBody>
      <dsp:txXfrm>
        <a:off x="674921" y="569865"/>
        <a:ext cx="860065" cy="52603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CB138C-DAA3-42A0-B3F5-4BB8FB730AAC}">
      <dsp:nvSpPr>
        <dsp:cNvPr id="0" name=""/>
        <dsp:cNvSpPr/>
      </dsp:nvSpPr>
      <dsp:spPr>
        <a:xfrm>
          <a:off x="0" y="0"/>
          <a:ext cx="2592287" cy="2088233"/>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0C7B45-7898-4BD2-8DDA-B3822375B3E7}">
      <dsp:nvSpPr>
        <dsp:cNvPr id="0" name=""/>
        <dsp:cNvSpPr/>
      </dsp:nvSpPr>
      <dsp:spPr>
        <a:xfrm>
          <a:off x="144016" y="1728192"/>
          <a:ext cx="67399" cy="6739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F8AB08-05D1-4E4A-BA64-E940E8955AD5}">
      <dsp:nvSpPr>
        <dsp:cNvPr id="0" name=""/>
        <dsp:cNvSpPr/>
      </dsp:nvSpPr>
      <dsp:spPr>
        <a:xfrm>
          <a:off x="219868" y="1728190"/>
          <a:ext cx="604003" cy="18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714" tIns="0" rIns="0" bIns="0" numCol="1" spcCol="1270" anchor="t" anchorCtr="0">
          <a:noAutofit/>
        </a:bodyPr>
        <a:lstStyle/>
        <a:p>
          <a:pPr lvl="0" algn="l" defTabSz="488950">
            <a:lnSpc>
              <a:spcPct val="90000"/>
            </a:lnSpc>
            <a:spcBef>
              <a:spcPct val="0"/>
            </a:spcBef>
            <a:spcAft>
              <a:spcPct val="35000"/>
            </a:spcAft>
          </a:pPr>
          <a:r>
            <a:rPr lang="zh-CN" altLang="en-US" sz="1100" kern="1200" dirty="0" smtClean="0"/>
            <a:t>串行</a:t>
          </a:r>
          <a:endParaRPr lang="zh-CN" altLang="en-US" sz="1100" kern="1200" dirty="0"/>
        </a:p>
      </dsp:txBody>
      <dsp:txXfrm>
        <a:off x="219868" y="1728190"/>
        <a:ext cx="604003" cy="180203"/>
      </dsp:txXfrm>
    </dsp:sp>
    <dsp:sp modelId="{91EB76E9-A5FB-4373-8928-2FEC84A87ECB}">
      <dsp:nvSpPr>
        <dsp:cNvPr id="0" name=""/>
        <dsp:cNvSpPr/>
      </dsp:nvSpPr>
      <dsp:spPr>
        <a:xfrm>
          <a:off x="924150" y="911909"/>
          <a:ext cx="121837" cy="12183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EF90EE-B570-48B4-85E7-831053ADC75B}">
      <dsp:nvSpPr>
        <dsp:cNvPr id="0" name=""/>
        <dsp:cNvSpPr/>
      </dsp:nvSpPr>
      <dsp:spPr>
        <a:xfrm>
          <a:off x="985069" y="972828"/>
          <a:ext cx="622149" cy="881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559" tIns="0" rIns="0" bIns="0" numCol="1" spcCol="1270" anchor="t" anchorCtr="0">
          <a:noAutofit/>
        </a:bodyPr>
        <a:lstStyle/>
        <a:p>
          <a:pPr lvl="0" algn="l" defTabSz="488950">
            <a:lnSpc>
              <a:spcPct val="90000"/>
            </a:lnSpc>
            <a:spcBef>
              <a:spcPct val="0"/>
            </a:spcBef>
            <a:spcAft>
              <a:spcPct val="35000"/>
            </a:spcAft>
          </a:pPr>
          <a:r>
            <a:rPr lang="en-US" altLang="zh-CN" sz="1100" kern="1200" dirty="0" smtClean="0"/>
            <a:t>SSE</a:t>
          </a:r>
          <a:endParaRPr lang="zh-CN" altLang="en-US" sz="1100" kern="1200" dirty="0"/>
        </a:p>
      </dsp:txBody>
      <dsp:txXfrm>
        <a:off x="985069" y="972828"/>
        <a:ext cx="622149" cy="881377"/>
      </dsp:txXfrm>
    </dsp:sp>
    <dsp:sp modelId="{C5805FCD-76E4-44E0-B25B-60AF14CA7648}">
      <dsp:nvSpPr>
        <dsp:cNvPr id="0" name=""/>
        <dsp:cNvSpPr/>
      </dsp:nvSpPr>
      <dsp:spPr>
        <a:xfrm>
          <a:off x="1643942" y="473737"/>
          <a:ext cx="168498" cy="16849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8E6A25-7513-49D3-B032-2D0488870F57}">
      <dsp:nvSpPr>
        <dsp:cNvPr id="0" name=""/>
        <dsp:cNvSpPr/>
      </dsp:nvSpPr>
      <dsp:spPr>
        <a:xfrm>
          <a:off x="1728195" y="475585"/>
          <a:ext cx="622149" cy="388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84" tIns="0" rIns="0" bIns="0" numCol="1" spcCol="1270" anchor="t" anchorCtr="0">
          <a:noAutofit/>
        </a:bodyPr>
        <a:lstStyle/>
        <a:p>
          <a:pPr lvl="0" algn="l" defTabSz="488950">
            <a:lnSpc>
              <a:spcPct val="90000"/>
            </a:lnSpc>
            <a:spcBef>
              <a:spcPct val="0"/>
            </a:spcBef>
            <a:spcAft>
              <a:spcPct val="35000"/>
            </a:spcAft>
          </a:pPr>
          <a:r>
            <a:rPr lang="en-US" altLang="zh-CN" sz="1100" kern="1200" dirty="0" err="1" smtClean="0"/>
            <a:t>OpenCL</a:t>
          </a:r>
          <a:endParaRPr lang="zh-CN" altLang="en-US" sz="1100" kern="1200" dirty="0"/>
        </a:p>
      </dsp:txBody>
      <dsp:txXfrm>
        <a:off x="1728195" y="475585"/>
        <a:ext cx="622149" cy="38851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E59A6-C159-4DCF-8BF2-6BBBC6D38186}">
      <dsp:nvSpPr>
        <dsp:cNvPr id="0" name=""/>
        <dsp:cNvSpPr/>
      </dsp:nvSpPr>
      <dsp:spPr>
        <a:xfrm>
          <a:off x="-4962529" y="-760383"/>
          <a:ext cx="5910203" cy="5910203"/>
        </a:xfrm>
        <a:prstGeom prst="blockArc">
          <a:avLst>
            <a:gd name="adj1" fmla="val 18900000"/>
            <a:gd name="adj2" fmla="val 2700000"/>
            <a:gd name="adj3" fmla="val 365"/>
          </a:avLst>
        </a:pr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E77BF1-3811-4E79-A51F-4D5BC1792537}">
      <dsp:nvSpPr>
        <dsp:cNvPr id="0" name=""/>
        <dsp:cNvSpPr/>
      </dsp:nvSpPr>
      <dsp:spPr>
        <a:xfrm>
          <a:off x="353597" y="231147"/>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绪论</a:t>
          </a:r>
          <a:endParaRPr lang="zh-CN" altLang="en-US" sz="2300" b="1" kern="1200" dirty="0">
            <a:effectLst>
              <a:outerShdw blurRad="38100" dist="38100" dir="2700000" algn="tl">
                <a:srgbClr val="000000">
                  <a:alpha val="43137"/>
                </a:srgbClr>
              </a:outerShdw>
            </a:effectLst>
          </a:endParaRPr>
        </a:p>
      </dsp:txBody>
      <dsp:txXfrm>
        <a:off x="353597" y="231147"/>
        <a:ext cx="7815676" cy="462119"/>
      </dsp:txXfrm>
    </dsp:sp>
    <dsp:sp modelId="{659D24D0-C36F-4573-ACF5-DA337C773348}">
      <dsp:nvSpPr>
        <dsp:cNvPr id="0" name=""/>
        <dsp:cNvSpPr/>
      </dsp:nvSpPr>
      <dsp:spPr>
        <a:xfrm>
          <a:off x="64772" y="173382"/>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34305AD1-3107-42BF-8256-13DAC502A635}">
      <dsp:nvSpPr>
        <dsp:cNvPr id="0" name=""/>
        <dsp:cNvSpPr/>
      </dsp:nvSpPr>
      <dsp:spPr>
        <a:xfrm>
          <a:off x="733722" y="924239"/>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通用并行计算</a:t>
          </a:r>
          <a:endParaRPr lang="zh-CN" altLang="en-US" sz="2300" b="1" kern="1200" dirty="0">
            <a:effectLst>
              <a:outerShdw blurRad="38100" dist="38100" dir="2700000" algn="tl">
                <a:srgbClr val="000000">
                  <a:alpha val="43137"/>
                </a:srgbClr>
              </a:outerShdw>
            </a:effectLst>
          </a:endParaRPr>
        </a:p>
      </dsp:txBody>
      <dsp:txXfrm>
        <a:off x="733722" y="924239"/>
        <a:ext cx="7435550" cy="462119"/>
      </dsp:txXfrm>
    </dsp:sp>
    <dsp:sp modelId="{244DC18D-C7E5-4C58-9F1E-DC0DAF5E4026}">
      <dsp:nvSpPr>
        <dsp:cNvPr id="0" name=""/>
        <dsp:cNvSpPr/>
      </dsp:nvSpPr>
      <dsp:spPr>
        <a:xfrm>
          <a:off x="444897" y="866474"/>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35C4EDF-AF8F-47FC-AB26-B8A2DB199DBC}">
      <dsp:nvSpPr>
        <dsp:cNvPr id="0" name=""/>
        <dsp:cNvSpPr/>
      </dsp:nvSpPr>
      <dsp:spPr>
        <a:xfrm>
          <a:off x="907544" y="1617331"/>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骨骼动画矩阵调色板并行算法</a:t>
          </a:r>
          <a:endParaRPr lang="zh-CN" altLang="en-US" sz="2300" b="1" kern="1200" dirty="0">
            <a:effectLst>
              <a:outerShdw blurRad="38100" dist="38100" dir="2700000" algn="tl">
                <a:srgbClr val="000000">
                  <a:alpha val="43137"/>
                </a:srgbClr>
              </a:outerShdw>
            </a:effectLst>
          </a:endParaRPr>
        </a:p>
      </dsp:txBody>
      <dsp:txXfrm>
        <a:off x="907544" y="1617331"/>
        <a:ext cx="7261729" cy="462119"/>
      </dsp:txXfrm>
    </dsp:sp>
    <dsp:sp modelId="{19F6C3F5-881C-44F8-9F6D-27706089F36C}">
      <dsp:nvSpPr>
        <dsp:cNvPr id="0" name=""/>
        <dsp:cNvSpPr/>
      </dsp:nvSpPr>
      <dsp:spPr>
        <a:xfrm>
          <a:off x="618719" y="1559566"/>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FC86E38-393D-4F71-873C-94D6111C2F75}">
      <dsp:nvSpPr>
        <dsp:cNvPr id="0" name=""/>
        <dsp:cNvSpPr/>
      </dsp:nvSpPr>
      <dsp:spPr>
        <a:xfrm>
          <a:off x="907544" y="2309985"/>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柏林噪声风场扰动粒子系统并行算法</a:t>
          </a:r>
          <a:endParaRPr lang="zh-CN" altLang="en-US" sz="2300" b="1" kern="1200" dirty="0">
            <a:effectLst>
              <a:outerShdw blurRad="38100" dist="38100" dir="2700000" algn="tl">
                <a:srgbClr val="000000">
                  <a:alpha val="43137"/>
                </a:srgbClr>
              </a:outerShdw>
            </a:effectLst>
          </a:endParaRPr>
        </a:p>
      </dsp:txBody>
      <dsp:txXfrm>
        <a:off x="907544" y="2309985"/>
        <a:ext cx="7261729" cy="462119"/>
      </dsp:txXfrm>
    </dsp:sp>
    <dsp:sp modelId="{BC2BF74E-3B3F-498F-AA53-5A25CD6C87BF}">
      <dsp:nvSpPr>
        <dsp:cNvPr id="0" name=""/>
        <dsp:cNvSpPr/>
      </dsp:nvSpPr>
      <dsp:spPr>
        <a:xfrm>
          <a:off x="618719" y="2252220"/>
          <a:ext cx="577649" cy="577649"/>
        </a:xfrm>
        <a:prstGeom prst="ellipse">
          <a:avLst/>
        </a:prstGeom>
        <a:solidFill>
          <a:schemeClr val="accent2"/>
        </a:soli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0B2DF0E-08F1-4927-8EF2-42D525BBD81C}">
      <dsp:nvSpPr>
        <dsp:cNvPr id="0" name=""/>
        <dsp:cNvSpPr/>
      </dsp:nvSpPr>
      <dsp:spPr>
        <a:xfrm>
          <a:off x="733722" y="3003077"/>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虚拟现实平台多任务并行</a:t>
          </a:r>
          <a:endParaRPr lang="zh-CN" altLang="en-US" sz="2300" b="1" kern="1200" dirty="0">
            <a:effectLst>
              <a:outerShdw blurRad="38100" dist="38100" dir="2700000" algn="tl">
                <a:srgbClr val="000000">
                  <a:alpha val="43137"/>
                </a:srgbClr>
              </a:outerShdw>
            </a:effectLst>
          </a:endParaRPr>
        </a:p>
      </dsp:txBody>
      <dsp:txXfrm>
        <a:off x="733722" y="3003077"/>
        <a:ext cx="7435550" cy="462119"/>
      </dsp:txXfrm>
    </dsp:sp>
    <dsp:sp modelId="{F60B359F-B275-4031-9E2E-EF23DE61D1D6}">
      <dsp:nvSpPr>
        <dsp:cNvPr id="0" name=""/>
        <dsp:cNvSpPr/>
      </dsp:nvSpPr>
      <dsp:spPr>
        <a:xfrm>
          <a:off x="444897" y="2945312"/>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366BEE7-7E77-4E30-973F-AAF3A71CB864}">
      <dsp:nvSpPr>
        <dsp:cNvPr id="0" name=""/>
        <dsp:cNvSpPr/>
      </dsp:nvSpPr>
      <dsp:spPr>
        <a:xfrm>
          <a:off x="353597" y="3696169"/>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总结和展望</a:t>
          </a:r>
          <a:endParaRPr lang="zh-CN" altLang="en-US" sz="2300" b="1" kern="1200" dirty="0">
            <a:effectLst>
              <a:outerShdw blurRad="38100" dist="38100" dir="2700000" algn="tl">
                <a:srgbClr val="000000">
                  <a:alpha val="43137"/>
                </a:srgbClr>
              </a:outerShdw>
            </a:effectLst>
          </a:endParaRPr>
        </a:p>
      </dsp:txBody>
      <dsp:txXfrm>
        <a:off x="353597" y="3696169"/>
        <a:ext cx="7815676" cy="462119"/>
      </dsp:txXfrm>
    </dsp:sp>
    <dsp:sp modelId="{CF1A66C5-71FA-4D33-98BC-6B3126F2A05B}">
      <dsp:nvSpPr>
        <dsp:cNvPr id="0" name=""/>
        <dsp:cNvSpPr/>
      </dsp:nvSpPr>
      <dsp:spPr>
        <a:xfrm>
          <a:off x="64772" y="3638404"/>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E59A6-C159-4DCF-8BF2-6BBBC6D38186}">
      <dsp:nvSpPr>
        <dsp:cNvPr id="0" name=""/>
        <dsp:cNvSpPr/>
      </dsp:nvSpPr>
      <dsp:spPr>
        <a:xfrm>
          <a:off x="-4962529" y="-760383"/>
          <a:ext cx="5910203" cy="5910203"/>
        </a:xfrm>
        <a:prstGeom prst="blockArc">
          <a:avLst>
            <a:gd name="adj1" fmla="val 18900000"/>
            <a:gd name="adj2" fmla="val 2700000"/>
            <a:gd name="adj3" fmla="val 365"/>
          </a:avLst>
        </a:pr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E77BF1-3811-4E79-A51F-4D5BC1792537}">
      <dsp:nvSpPr>
        <dsp:cNvPr id="0" name=""/>
        <dsp:cNvSpPr/>
      </dsp:nvSpPr>
      <dsp:spPr>
        <a:xfrm>
          <a:off x="353597" y="231147"/>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绪论</a:t>
          </a:r>
          <a:endParaRPr lang="zh-CN" altLang="en-US" sz="2300" b="1" kern="1200" dirty="0">
            <a:effectLst>
              <a:outerShdw blurRad="38100" dist="38100" dir="2700000" algn="tl">
                <a:srgbClr val="000000">
                  <a:alpha val="43137"/>
                </a:srgbClr>
              </a:outerShdw>
            </a:effectLst>
          </a:endParaRPr>
        </a:p>
      </dsp:txBody>
      <dsp:txXfrm>
        <a:off x="353597" y="231147"/>
        <a:ext cx="7815676" cy="462119"/>
      </dsp:txXfrm>
    </dsp:sp>
    <dsp:sp modelId="{659D24D0-C36F-4573-ACF5-DA337C773348}">
      <dsp:nvSpPr>
        <dsp:cNvPr id="0" name=""/>
        <dsp:cNvSpPr/>
      </dsp:nvSpPr>
      <dsp:spPr>
        <a:xfrm>
          <a:off x="64772" y="173382"/>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34305AD1-3107-42BF-8256-13DAC502A635}">
      <dsp:nvSpPr>
        <dsp:cNvPr id="0" name=""/>
        <dsp:cNvSpPr/>
      </dsp:nvSpPr>
      <dsp:spPr>
        <a:xfrm>
          <a:off x="733722" y="924239"/>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通用并行计算</a:t>
          </a:r>
          <a:endParaRPr lang="zh-CN" altLang="en-US" sz="2300" b="1" kern="1200" dirty="0">
            <a:effectLst>
              <a:outerShdw blurRad="38100" dist="38100" dir="2700000" algn="tl">
                <a:srgbClr val="000000">
                  <a:alpha val="43137"/>
                </a:srgbClr>
              </a:outerShdw>
            </a:effectLst>
          </a:endParaRPr>
        </a:p>
      </dsp:txBody>
      <dsp:txXfrm>
        <a:off x="733722" y="924239"/>
        <a:ext cx="7435550" cy="462119"/>
      </dsp:txXfrm>
    </dsp:sp>
    <dsp:sp modelId="{244DC18D-C7E5-4C58-9F1E-DC0DAF5E4026}">
      <dsp:nvSpPr>
        <dsp:cNvPr id="0" name=""/>
        <dsp:cNvSpPr/>
      </dsp:nvSpPr>
      <dsp:spPr>
        <a:xfrm>
          <a:off x="444897" y="866474"/>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35C4EDF-AF8F-47FC-AB26-B8A2DB199DBC}">
      <dsp:nvSpPr>
        <dsp:cNvPr id="0" name=""/>
        <dsp:cNvSpPr/>
      </dsp:nvSpPr>
      <dsp:spPr>
        <a:xfrm>
          <a:off x="907544" y="1617331"/>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骨骼动画矩阵调色板并行算法</a:t>
          </a:r>
          <a:endParaRPr lang="zh-CN" altLang="en-US" sz="2300" b="1" kern="1200" dirty="0">
            <a:effectLst>
              <a:outerShdw blurRad="38100" dist="38100" dir="2700000" algn="tl">
                <a:srgbClr val="000000">
                  <a:alpha val="43137"/>
                </a:srgbClr>
              </a:outerShdw>
            </a:effectLst>
          </a:endParaRPr>
        </a:p>
      </dsp:txBody>
      <dsp:txXfrm>
        <a:off x="907544" y="1617331"/>
        <a:ext cx="7261729" cy="462119"/>
      </dsp:txXfrm>
    </dsp:sp>
    <dsp:sp modelId="{19F6C3F5-881C-44F8-9F6D-27706089F36C}">
      <dsp:nvSpPr>
        <dsp:cNvPr id="0" name=""/>
        <dsp:cNvSpPr/>
      </dsp:nvSpPr>
      <dsp:spPr>
        <a:xfrm>
          <a:off x="618719" y="1559566"/>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FC86E38-393D-4F71-873C-94D6111C2F75}">
      <dsp:nvSpPr>
        <dsp:cNvPr id="0" name=""/>
        <dsp:cNvSpPr/>
      </dsp:nvSpPr>
      <dsp:spPr>
        <a:xfrm>
          <a:off x="907544" y="2309985"/>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柏林噪声风场扰动粒子系统并行算法</a:t>
          </a:r>
          <a:endParaRPr lang="zh-CN" altLang="en-US" sz="2300" b="1" kern="1200" dirty="0">
            <a:effectLst>
              <a:outerShdw blurRad="38100" dist="38100" dir="2700000" algn="tl">
                <a:srgbClr val="000000">
                  <a:alpha val="43137"/>
                </a:srgbClr>
              </a:outerShdw>
            </a:effectLst>
          </a:endParaRPr>
        </a:p>
      </dsp:txBody>
      <dsp:txXfrm>
        <a:off x="907544" y="2309985"/>
        <a:ext cx="7261729" cy="462119"/>
      </dsp:txXfrm>
    </dsp:sp>
    <dsp:sp modelId="{BC2BF74E-3B3F-498F-AA53-5A25CD6C87BF}">
      <dsp:nvSpPr>
        <dsp:cNvPr id="0" name=""/>
        <dsp:cNvSpPr/>
      </dsp:nvSpPr>
      <dsp:spPr>
        <a:xfrm>
          <a:off x="618719" y="2252220"/>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0B2DF0E-08F1-4927-8EF2-42D525BBD81C}">
      <dsp:nvSpPr>
        <dsp:cNvPr id="0" name=""/>
        <dsp:cNvSpPr/>
      </dsp:nvSpPr>
      <dsp:spPr>
        <a:xfrm>
          <a:off x="733722" y="3003077"/>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虚拟现实平台多任务并行</a:t>
          </a:r>
          <a:endParaRPr lang="zh-CN" altLang="en-US" sz="2300" b="1" kern="1200" dirty="0">
            <a:effectLst>
              <a:outerShdw blurRad="38100" dist="38100" dir="2700000" algn="tl">
                <a:srgbClr val="000000">
                  <a:alpha val="43137"/>
                </a:srgbClr>
              </a:outerShdw>
            </a:effectLst>
          </a:endParaRPr>
        </a:p>
      </dsp:txBody>
      <dsp:txXfrm>
        <a:off x="733722" y="3003077"/>
        <a:ext cx="7435550" cy="462119"/>
      </dsp:txXfrm>
    </dsp:sp>
    <dsp:sp modelId="{F60B359F-B275-4031-9E2E-EF23DE61D1D6}">
      <dsp:nvSpPr>
        <dsp:cNvPr id="0" name=""/>
        <dsp:cNvSpPr/>
      </dsp:nvSpPr>
      <dsp:spPr>
        <a:xfrm>
          <a:off x="444897" y="2945312"/>
          <a:ext cx="577649" cy="577649"/>
        </a:xfrm>
        <a:prstGeom prst="ellipse">
          <a:avLst/>
        </a:prstGeom>
        <a:solidFill>
          <a:schemeClr val="accent2"/>
        </a:soli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366BEE7-7E77-4E30-973F-AAF3A71CB864}">
      <dsp:nvSpPr>
        <dsp:cNvPr id="0" name=""/>
        <dsp:cNvSpPr/>
      </dsp:nvSpPr>
      <dsp:spPr>
        <a:xfrm>
          <a:off x="353597" y="3696169"/>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总结和展望</a:t>
          </a:r>
          <a:endParaRPr lang="zh-CN" altLang="en-US" sz="2300" b="1" kern="1200" dirty="0">
            <a:effectLst>
              <a:outerShdw blurRad="38100" dist="38100" dir="2700000" algn="tl">
                <a:srgbClr val="000000">
                  <a:alpha val="43137"/>
                </a:srgbClr>
              </a:outerShdw>
            </a:effectLst>
          </a:endParaRPr>
        </a:p>
      </dsp:txBody>
      <dsp:txXfrm>
        <a:off x="353597" y="3696169"/>
        <a:ext cx="7815676" cy="462119"/>
      </dsp:txXfrm>
    </dsp:sp>
    <dsp:sp modelId="{CF1A66C5-71FA-4D33-98BC-6B3126F2A05B}">
      <dsp:nvSpPr>
        <dsp:cNvPr id="0" name=""/>
        <dsp:cNvSpPr/>
      </dsp:nvSpPr>
      <dsp:spPr>
        <a:xfrm>
          <a:off x="64772" y="3638404"/>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E59A6-C159-4DCF-8BF2-6BBBC6D38186}">
      <dsp:nvSpPr>
        <dsp:cNvPr id="0" name=""/>
        <dsp:cNvSpPr/>
      </dsp:nvSpPr>
      <dsp:spPr>
        <a:xfrm>
          <a:off x="-4962529" y="-760383"/>
          <a:ext cx="5910203" cy="5910203"/>
        </a:xfrm>
        <a:prstGeom prst="blockArc">
          <a:avLst>
            <a:gd name="adj1" fmla="val 18900000"/>
            <a:gd name="adj2" fmla="val 2700000"/>
            <a:gd name="adj3" fmla="val 365"/>
          </a:avLst>
        </a:pr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E77BF1-3811-4E79-A51F-4D5BC1792537}">
      <dsp:nvSpPr>
        <dsp:cNvPr id="0" name=""/>
        <dsp:cNvSpPr/>
      </dsp:nvSpPr>
      <dsp:spPr>
        <a:xfrm>
          <a:off x="353597" y="231147"/>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绪论</a:t>
          </a:r>
          <a:endParaRPr lang="zh-CN" altLang="en-US" sz="2300" b="1" kern="1200" dirty="0">
            <a:effectLst>
              <a:outerShdw blurRad="38100" dist="38100" dir="2700000" algn="tl">
                <a:srgbClr val="000000">
                  <a:alpha val="43137"/>
                </a:srgbClr>
              </a:outerShdw>
            </a:effectLst>
          </a:endParaRPr>
        </a:p>
      </dsp:txBody>
      <dsp:txXfrm>
        <a:off x="353597" y="231147"/>
        <a:ext cx="7815676" cy="462119"/>
      </dsp:txXfrm>
    </dsp:sp>
    <dsp:sp modelId="{659D24D0-C36F-4573-ACF5-DA337C773348}">
      <dsp:nvSpPr>
        <dsp:cNvPr id="0" name=""/>
        <dsp:cNvSpPr/>
      </dsp:nvSpPr>
      <dsp:spPr>
        <a:xfrm>
          <a:off x="64772" y="173382"/>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34305AD1-3107-42BF-8256-13DAC502A635}">
      <dsp:nvSpPr>
        <dsp:cNvPr id="0" name=""/>
        <dsp:cNvSpPr/>
      </dsp:nvSpPr>
      <dsp:spPr>
        <a:xfrm>
          <a:off x="733722" y="924239"/>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通用并行计算</a:t>
          </a:r>
          <a:endParaRPr lang="zh-CN" altLang="en-US" sz="2300" b="1" kern="1200" dirty="0">
            <a:effectLst>
              <a:outerShdw blurRad="38100" dist="38100" dir="2700000" algn="tl">
                <a:srgbClr val="000000">
                  <a:alpha val="43137"/>
                </a:srgbClr>
              </a:outerShdw>
            </a:effectLst>
          </a:endParaRPr>
        </a:p>
      </dsp:txBody>
      <dsp:txXfrm>
        <a:off x="733722" y="924239"/>
        <a:ext cx="7435550" cy="462119"/>
      </dsp:txXfrm>
    </dsp:sp>
    <dsp:sp modelId="{244DC18D-C7E5-4C58-9F1E-DC0DAF5E4026}">
      <dsp:nvSpPr>
        <dsp:cNvPr id="0" name=""/>
        <dsp:cNvSpPr/>
      </dsp:nvSpPr>
      <dsp:spPr>
        <a:xfrm>
          <a:off x="444897" y="866474"/>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35C4EDF-AF8F-47FC-AB26-B8A2DB199DBC}">
      <dsp:nvSpPr>
        <dsp:cNvPr id="0" name=""/>
        <dsp:cNvSpPr/>
      </dsp:nvSpPr>
      <dsp:spPr>
        <a:xfrm>
          <a:off x="907544" y="1617331"/>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骨骼动画矩阵调色板并行算法</a:t>
          </a:r>
          <a:endParaRPr lang="zh-CN" altLang="en-US" sz="2300" b="1" kern="1200" dirty="0">
            <a:effectLst>
              <a:outerShdw blurRad="38100" dist="38100" dir="2700000" algn="tl">
                <a:srgbClr val="000000">
                  <a:alpha val="43137"/>
                </a:srgbClr>
              </a:outerShdw>
            </a:effectLst>
          </a:endParaRPr>
        </a:p>
      </dsp:txBody>
      <dsp:txXfrm>
        <a:off x="907544" y="1617331"/>
        <a:ext cx="7261729" cy="462119"/>
      </dsp:txXfrm>
    </dsp:sp>
    <dsp:sp modelId="{19F6C3F5-881C-44F8-9F6D-27706089F36C}">
      <dsp:nvSpPr>
        <dsp:cNvPr id="0" name=""/>
        <dsp:cNvSpPr/>
      </dsp:nvSpPr>
      <dsp:spPr>
        <a:xfrm>
          <a:off x="618719" y="1559566"/>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FC86E38-393D-4F71-873C-94D6111C2F75}">
      <dsp:nvSpPr>
        <dsp:cNvPr id="0" name=""/>
        <dsp:cNvSpPr/>
      </dsp:nvSpPr>
      <dsp:spPr>
        <a:xfrm>
          <a:off x="907544" y="2309985"/>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柏林噪声风场扰动粒子系统并行算法</a:t>
          </a:r>
          <a:endParaRPr lang="zh-CN" altLang="en-US" sz="2300" b="1" kern="1200" dirty="0">
            <a:effectLst>
              <a:outerShdw blurRad="38100" dist="38100" dir="2700000" algn="tl">
                <a:srgbClr val="000000">
                  <a:alpha val="43137"/>
                </a:srgbClr>
              </a:outerShdw>
            </a:effectLst>
          </a:endParaRPr>
        </a:p>
      </dsp:txBody>
      <dsp:txXfrm>
        <a:off x="907544" y="2309985"/>
        <a:ext cx="7261729" cy="462119"/>
      </dsp:txXfrm>
    </dsp:sp>
    <dsp:sp modelId="{BC2BF74E-3B3F-498F-AA53-5A25CD6C87BF}">
      <dsp:nvSpPr>
        <dsp:cNvPr id="0" name=""/>
        <dsp:cNvSpPr/>
      </dsp:nvSpPr>
      <dsp:spPr>
        <a:xfrm>
          <a:off x="618719" y="2252220"/>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0B2DF0E-08F1-4927-8EF2-42D525BBD81C}">
      <dsp:nvSpPr>
        <dsp:cNvPr id="0" name=""/>
        <dsp:cNvSpPr/>
      </dsp:nvSpPr>
      <dsp:spPr>
        <a:xfrm>
          <a:off x="733722" y="3003077"/>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虚拟现实平台多任务并行</a:t>
          </a:r>
          <a:endParaRPr lang="zh-CN" altLang="en-US" sz="2300" b="1" kern="1200" dirty="0">
            <a:effectLst>
              <a:outerShdw blurRad="38100" dist="38100" dir="2700000" algn="tl">
                <a:srgbClr val="000000">
                  <a:alpha val="43137"/>
                </a:srgbClr>
              </a:outerShdw>
            </a:effectLst>
          </a:endParaRPr>
        </a:p>
      </dsp:txBody>
      <dsp:txXfrm>
        <a:off x="733722" y="3003077"/>
        <a:ext cx="7435550" cy="462119"/>
      </dsp:txXfrm>
    </dsp:sp>
    <dsp:sp modelId="{F60B359F-B275-4031-9E2E-EF23DE61D1D6}">
      <dsp:nvSpPr>
        <dsp:cNvPr id="0" name=""/>
        <dsp:cNvSpPr/>
      </dsp:nvSpPr>
      <dsp:spPr>
        <a:xfrm>
          <a:off x="444897" y="2945312"/>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366BEE7-7E77-4E30-973F-AAF3A71CB864}">
      <dsp:nvSpPr>
        <dsp:cNvPr id="0" name=""/>
        <dsp:cNvSpPr/>
      </dsp:nvSpPr>
      <dsp:spPr>
        <a:xfrm>
          <a:off x="353597" y="3696169"/>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总结和展望</a:t>
          </a:r>
          <a:endParaRPr lang="zh-CN" altLang="en-US" sz="2300" b="1" kern="1200" dirty="0">
            <a:effectLst>
              <a:outerShdw blurRad="38100" dist="38100" dir="2700000" algn="tl">
                <a:srgbClr val="000000">
                  <a:alpha val="43137"/>
                </a:srgbClr>
              </a:outerShdw>
            </a:effectLst>
          </a:endParaRPr>
        </a:p>
      </dsp:txBody>
      <dsp:txXfrm>
        <a:off x="353597" y="3696169"/>
        <a:ext cx="7815676" cy="462119"/>
      </dsp:txXfrm>
    </dsp:sp>
    <dsp:sp modelId="{CF1A66C5-71FA-4D33-98BC-6B3126F2A05B}">
      <dsp:nvSpPr>
        <dsp:cNvPr id="0" name=""/>
        <dsp:cNvSpPr/>
      </dsp:nvSpPr>
      <dsp:spPr>
        <a:xfrm>
          <a:off x="64772" y="3638404"/>
          <a:ext cx="577649" cy="577649"/>
        </a:xfrm>
        <a:prstGeom prst="ellipse">
          <a:avLst/>
        </a:prstGeom>
        <a:solidFill>
          <a:schemeClr val="accent2"/>
        </a:soli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37402-D927-4D12-B6F1-BA3C88C6616B}">
      <dsp:nvSpPr>
        <dsp:cNvPr id="0" name=""/>
        <dsp:cNvSpPr/>
      </dsp:nvSpPr>
      <dsp:spPr>
        <a:xfrm rot="5400000">
          <a:off x="5173473" y="-2102956"/>
          <a:ext cx="845309"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zh-CN" altLang="en-US" sz="2100" b="1" kern="1200" baseline="0" dirty="0" smtClean="0">
              <a:latin typeface="Times New Roman" pitchFamily="18" charset="0"/>
            </a:rPr>
            <a:t>并行计算</a:t>
          </a:r>
          <a:r>
            <a:rPr lang="zh-CN" altLang="en-US" sz="2100" b="1" kern="1200" dirty="0" smtClean="0"/>
            <a:t>性能评价</a:t>
          </a:r>
          <a:endParaRPr lang="zh-CN" altLang="en-US" sz="2100" kern="1200" dirty="0"/>
        </a:p>
        <a:p>
          <a:pPr marL="228600" lvl="1" indent="-228600" algn="l" defTabSz="933450">
            <a:lnSpc>
              <a:spcPct val="90000"/>
            </a:lnSpc>
            <a:spcBef>
              <a:spcPct val="0"/>
            </a:spcBef>
            <a:spcAft>
              <a:spcPct val="15000"/>
            </a:spcAft>
            <a:buChar char="••"/>
          </a:pPr>
          <a:r>
            <a:rPr lang="zh-CN" altLang="en-US" sz="2100" kern="1200" dirty="0" smtClean="0">
              <a:solidFill>
                <a:schemeClr val="tx1"/>
              </a:solidFill>
              <a:latin typeface="+mn-lt"/>
              <a:ea typeface="+mn-ea"/>
              <a:cs typeface="+mn-cs"/>
            </a:rPr>
            <a:t>五套并行方案</a:t>
          </a:r>
          <a:r>
            <a:rPr lang="zh-CN" sz="2100" kern="1200" dirty="0" smtClean="0"/>
            <a:t>交叉互评</a:t>
          </a:r>
          <a:endParaRPr lang="zh-CN" altLang="en-US" sz="2100" kern="1200" dirty="0"/>
        </a:p>
      </dsp:txBody>
      <dsp:txXfrm rot="-5400000">
        <a:off x="2962656" y="149126"/>
        <a:ext cx="5225679" cy="762779"/>
      </dsp:txXfrm>
    </dsp:sp>
    <dsp:sp modelId="{EECA9293-E223-4FFC-AE5C-CB455A7EB5A6}">
      <dsp:nvSpPr>
        <dsp:cNvPr id="0" name=""/>
        <dsp:cNvSpPr/>
      </dsp:nvSpPr>
      <dsp:spPr>
        <a:xfrm>
          <a:off x="0" y="2196"/>
          <a:ext cx="2962656" cy="1056636"/>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zh-CN" altLang="en-US" sz="4800" b="0" kern="1200" dirty="0" smtClean="0">
              <a:effectLst>
                <a:outerShdw blurRad="38100" dist="38100" dir="2700000" algn="tl">
                  <a:srgbClr val="000000">
                    <a:alpha val="43137"/>
                  </a:srgbClr>
                </a:outerShdw>
              </a:effectLst>
            </a:rPr>
            <a:t>评价模型</a:t>
          </a:r>
          <a:endParaRPr lang="zh-CN" altLang="en-US" sz="4800" b="0" kern="1200" dirty="0">
            <a:effectLst>
              <a:outerShdw blurRad="38100" dist="38100" dir="2700000" algn="tl">
                <a:srgbClr val="000000">
                  <a:alpha val="43137"/>
                </a:srgbClr>
              </a:outerShdw>
            </a:effectLst>
          </a:endParaRPr>
        </a:p>
      </dsp:txBody>
      <dsp:txXfrm>
        <a:off x="51581" y="53777"/>
        <a:ext cx="2859494" cy="953474"/>
      </dsp:txXfrm>
    </dsp:sp>
    <dsp:sp modelId="{76FC7D2E-C344-4DDD-AB7E-EDB8655C3626}">
      <dsp:nvSpPr>
        <dsp:cNvPr id="0" name=""/>
        <dsp:cNvSpPr/>
      </dsp:nvSpPr>
      <dsp:spPr>
        <a:xfrm rot="5400000">
          <a:off x="5173473" y="-993487"/>
          <a:ext cx="845309"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zh-CN" altLang="en-US" sz="2100" b="1" kern="1200" dirty="0" smtClean="0">
              <a:latin typeface="Times New Roman" pitchFamily="18" charset="0"/>
              <a:cs typeface="Times New Roman" pitchFamily="18" charset="0"/>
            </a:rPr>
            <a:t>多套方案的设计、实现、对比</a:t>
          </a:r>
          <a:endParaRPr lang="zh-CN" altLang="en-US" sz="2100" b="1" kern="1200" dirty="0">
            <a:latin typeface="Times New Roman" pitchFamily="18" charset="0"/>
            <a:cs typeface="Times New Roman" pitchFamily="18" charset="0"/>
          </a:endParaRPr>
        </a:p>
        <a:p>
          <a:pPr marL="228600" lvl="1" indent="-228600" algn="l" defTabSz="933450">
            <a:lnSpc>
              <a:spcPct val="90000"/>
            </a:lnSpc>
            <a:spcBef>
              <a:spcPct val="0"/>
            </a:spcBef>
            <a:spcAft>
              <a:spcPct val="15000"/>
            </a:spcAft>
            <a:buChar char="••"/>
          </a:pPr>
          <a:r>
            <a:rPr lang="en-US" sz="2100" kern="1200" dirty="0" smtClean="0">
              <a:latin typeface="Times New Roman" pitchFamily="18" charset="0"/>
              <a:cs typeface="Times New Roman" pitchFamily="18" charset="0"/>
            </a:rPr>
            <a:t>SSE</a:t>
          </a:r>
          <a:r>
            <a:rPr lang="zh-CN" altLang="en-US" sz="2100" kern="1200" dirty="0" smtClean="0">
              <a:latin typeface="Times New Roman" pitchFamily="18" charset="0"/>
              <a:cs typeface="Times New Roman" pitchFamily="18" charset="0"/>
            </a:rPr>
            <a:t>；</a:t>
          </a:r>
          <a:r>
            <a:rPr lang="en-US" sz="2100" kern="1200" dirty="0" smtClean="0">
              <a:latin typeface="Times New Roman" pitchFamily="18" charset="0"/>
              <a:cs typeface="Times New Roman" pitchFamily="18" charset="0"/>
            </a:rPr>
            <a:t>GLSL</a:t>
          </a:r>
          <a:r>
            <a:rPr lang="zh-CN" altLang="en-US" sz="2100" kern="1200" dirty="0" smtClean="0">
              <a:latin typeface="Times New Roman" pitchFamily="18" charset="0"/>
              <a:cs typeface="Times New Roman" pitchFamily="18" charset="0"/>
            </a:rPr>
            <a:t>、</a:t>
          </a:r>
          <a:r>
            <a:rPr lang="en-US" sz="2100" kern="1200" dirty="0" smtClean="0">
              <a:latin typeface="Times New Roman" pitchFamily="18" charset="0"/>
              <a:cs typeface="Times New Roman" pitchFamily="18" charset="0"/>
            </a:rPr>
            <a:t>CUDA</a:t>
          </a:r>
          <a:r>
            <a:rPr lang="zh-CN" altLang="en-US" sz="2100" kern="1200" dirty="0" smtClean="0">
              <a:latin typeface="Times New Roman" pitchFamily="18" charset="0"/>
              <a:cs typeface="Times New Roman" pitchFamily="18" charset="0"/>
            </a:rPr>
            <a:t>；</a:t>
          </a:r>
          <a:r>
            <a:rPr lang="en-US" sz="2100" kern="1200" dirty="0" err="1" smtClean="0">
              <a:latin typeface="Times New Roman" pitchFamily="18" charset="0"/>
              <a:cs typeface="Times New Roman" pitchFamily="18" charset="0"/>
            </a:rPr>
            <a:t>OpenCL</a:t>
          </a:r>
          <a:r>
            <a:rPr lang="zh-CN" altLang="en-US" sz="2100" kern="1200" dirty="0" smtClean="0">
              <a:latin typeface="Times New Roman" pitchFamily="18" charset="0"/>
              <a:cs typeface="Times New Roman" pitchFamily="18" charset="0"/>
            </a:rPr>
            <a:t>；</a:t>
          </a:r>
          <a:endParaRPr lang="zh-CN" altLang="en-US" sz="2100" kern="1200" dirty="0">
            <a:latin typeface="Times New Roman" pitchFamily="18" charset="0"/>
            <a:cs typeface="Times New Roman" pitchFamily="18" charset="0"/>
          </a:endParaRPr>
        </a:p>
      </dsp:txBody>
      <dsp:txXfrm rot="-5400000">
        <a:off x="2962656" y="1258595"/>
        <a:ext cx="5225679" cy="762779"/>
      </dsp:txXfrm>
    </dsp:sp>
    <dsp:sp modelId="{EA72305B-BC5E-4FD0-8A7E-6F980FC13941}">
      <dsp:nvSpPr>
        <dsp:cNvPr id="0" name=""/>
        <dsp:cNvSpPr/>
      </dsp:nvSpPr>
      <dsp:spPr>
        <a:xfrm>
          <a:off x="0" y="1111665"/>
          <a:ext cx="2962656" cy="1056636"/>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zh-CN" sz="4800" b="0" kern="1200" dirty="0" smtClean="0">
              <a:effectLst>
                <a:outerShdw blurRad="38100" dist="38100" dir="2700000" algn="tl">
                  <a:srgbClr val="000000">
                    <a:alpha val="43137"/>
                  </a:srgbClr>
                </a:outerShdw>
              </a:effectLst>
            </a:rPr>
            <a:t>动画并行</a:t>
          </a:r>
          <a:endParaRPr lang="zh-CN" altLang="en-US" sz="4800" b="0" kern="1200" dirty="0">
            <a:effectLst>
              <a:outerShdw blurRad="38100" dist="38100" dir="2700000" algn="tl">
                <a:srgbClr val="000000">
                  <a:alpha val="43137"/>
                </a:srgbClr>
              </a:outerShdw>
            </a:effectLst>
          </a:endParaRPr>
        </a:p>
      </dsp:txBody>
      <dsp:txXfrm>
        <a:off x="51581" y="1163246"/>
        <a:ext cx="2859494" cy="953474"/>
      </dsp:txXfrm>
    </dsp:sp>
    <dsp:sp modelId="{80680FE2-F5ED-48D5-B0FC-002553813EF4}">
      <dsp:nvSpPr>
        <dsp:cNvPr id="0" name=""/>
        <dsp:cNvSpPr/>
      </dsp:nvSpPr>
      <dsp:spPr>
        <a:xfrm rot="5400000">
          <a:off x="5173473" y="115980"/>
          <a:ext cx="845309"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zh-CN" sz="2100" b="1" kern="1200" dirty="0" smtClean="0">
              <a:latin typeface="Times New Roman" pitchFamily="18" charset="0"/>
              <a:cs typeface="Times New Roman" pitchFamily="18" charset="0"/>
            </a:rPr>
            <a:t>柏林噪声模拟风场</a:t>
          </a:r>
          <a:endParaRPr lang="zh-CN" altLang="en-US" sz="2100" b="1" kern="1200" dirty="0">
            <a:latin typeface="Times New Roman" pitchFamily="18" charset="0"/>
            <a:cs typeface="Times New Roman" pitchFamily="18" charset="0"/>
          </a:endParaRPr>
        </a:p>
        <a:p>
          <a:pPr marL="228600" lvl="1" indent="-228600" algn="l" defTabSz="933450">
            <a:lnSpc>
              <a:spcPct val="90000"/>
            </a:lnSpc>
            <a:spcBef>
              <a:spcPct val="0"/>
            </a:spcBef>
            <a:spcAft>
              <a:spcPct val="15000"/>
            </a:spcAft>
            <a:buChar char="••"/>
          </a:pPr>
          <a:r>
            <a:rPr lang="en-US" sz="2100" kern="1200" dirty="0" err="1" smtClean="0">
              <a:latin typeface="Times New Roman" pitchFamily="18" charset="0"/>
              <a:cs typeface="Times New Roman" pitchFamily="18" charset="0"/>
            </a:rPr>
            <a:t>OpenCL</a:t>
          </a:r>
          <a:r>
            <a:rPr lang="en-US" sz="2100" kern="1200" dirty="0" smtClean="0">
              <a:latin typeface="Times New Roman" pitchFamily="18" charset="0"/>
              <a:cs typeface="Times New Roman" pitchFamily="18" charset="0"/>
            </a:rPr>
            <a:t> CPU</a:t>
          </a:r>
          <a:r>
            <a:rPr lang="en-US" altLang="zh-CN" sz="2100" kern="1200" dirty="0" smtClean="0">
              <a:latin typeface="Times New Roman" pitchFamily="18" charset="0"/>
              <a:cs typeface="Times New Roman" pitchFamily="18" charset="0"/>
            </a:rPr>
            <a:t> </a:t>
          </a:r>
          <a:r>
            <a:rPr lang="en-US" altLang="zh-CN" sz="2100" kern="1200" dirty="0" err="1" smtClean="0">
              <a:latin typeface="Times New Roman" pitchFamily="18" charset="0"/>
              <a:cs typeface="Times New Roman" pitchFamily="18" charset="0"/>
            </a:rPr>
            <a:t>vs</a:t>
          </a:r>
          <a:r>
            <a:rPr lang="en-US" altLang="zh-CN" sz="2100" kern="1200" dirty="0" smtClean="0">
              <a:latin typeface="Times New Roman" pitchFamily="18" charset="0"/>
              <a:cs typeface="Times New Roman" pitchFamily="18" charset="0"/>
            </a:rPr>
            <a:t> </a:t>
          </a:r>
          <a:r>
            <a:rPr lang="en-US" sz="2100" kern="1200" dirty="0" smtClean="0">
              <a:latin typeface="Times New Roman" pitchFamily="18" charset="0"/>
              <a:cs typeface="Times New Roman" pitchFamily="18" charset="0"/>
            </a:rPr>
            <a:t>GPU</a:t>
          </a:r>
          <a:endParaRPr lang="zh-CN" altLang="en-US" sz="2100" kern="1200" dirty="0">
            <a:latin typeface="Times New Roman" pitchFamily="18" charset="0"/>
            <a:cs typeface="Times New Roman" pitchFamily="18" charset="0"/>
          </a:endParaRPr>
        </a:p>
      </dsp:txBody>
      <dsp:txXfrm rot="-5400000">
        <a:off x="2962656" y="2368063"/>
        <a:ext cx="5225679" cy="762779"/>
      </dsp:txXfrm>
    </dsp:sp>
    <dsp:sp modelId="{0DB294CB-742E-4727-B4CF-638031BB8403}">
      <dsp:nvSpPr>
        <dsp:cNvPr id="0" name=""/>
        <dsp:cNvSpPr/>
      </dsp:nvSpPr>
      <dsp:spPr>
        <a:xfrm>
          <a:off x="0" y="2221134"/>
          <a:ext cx="2962656" cy="1056636"/>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zh-CN" sz="4800" b="0" kern="1200" dirty="0" smtClean="0">
              <a:effectLst>
                <a:outerShdw blurRad="38100" dist="38100" dir="2700000" algn="tl">
                  <a:srgbClr val="000000">
                    <a:alpha val="43137"/>
                  </a:srgbClr>
                </a:outerShdw>
              </a:effectLst>
            </a:rPr>
            <a:t>喷泉并行</a:t>
          </a:r>
          <a:endParaRPr lang="zh-CN" altLang="en-US" sz="4800" b="0" kern="1200" dirty="0">
            <a:effectLst>
              <a:outerShdw blurRad="38100" dist="38100" dir="2700000" algn="tl">
                <a:srgbClr val="000000">
                  <a:alpha val="43137"/>
                </a:srgbClr>
              </a:outerShdw>
            </a:effectLst>
          </a:endParaRPr>
        </a:p>
      </dsp:txBody>
      <dsp:txXfrm>
        <a:off x="51581" y="2272715"/>
        <a:ext cx="2859494" cy="953474"/>
      </dsp:txXfrm>
    </dsp:sp>
    <dsp:sp modelId="{67588146-118E-4C25-8679-BEAA1B8B61BC}">
      <dsp:nvSpPr>
        <dsp:cNvPr id="0" name=""/>
        <dsp:cNvSpPr/>
      </dsp:nvSpPr>
      <dsp:spPr>
        <a:xfrm rot="5400000">
          <a:off x="5173473" y="1225449"/>
          <a:ext cx="845309"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zh-CN" altLang="en-US" sz="2100" b="1" kern="1200" dirty="0" smtClean="0">
              <a:latin typeface="Times New Roman" pitchFamily="18" charset="0"/>
              <a:cs typeface="Times New Roman" pitchFamily="18" charset="0"/>
            </a:rPr>
            <a:t>多任务 多设备</a:t>
          </a:r>
          <a:endParaRPr lang="zh-CN" altLang="en-US" sz="2100" b="1" kern="1200" dirty="0">
            <a:latin typeface="Times New Roman" pitchFamily="18" charset="0"/>
            <a:cs typeface="Times New Roman" pitchFamily="18" charset="0"/>
          </a:endParaRPr>
        </a:p>
        <a:p>
          <a:pPr marL="228600" lvl="1" indent="-228600" algn="l" defTabSz="933450">
            <a:lnSpc>
              <a:spcPct val="90000"/>
            </a:lnSpc>
            <a:spcBef>
              <a:spcPct val="0"/>
            </a:spcBef>
            <a:spcAft>
              <a:spcPct val="15000"/>
            </a:spcAft>
            <a:buChar char="••"/>
          </a:pPr>
          <a:r>
            <a:rPr lang="zh-CN" sz="2100" kern="1200" dirty="0" smtClean="0">
              <a:latin typeface="Times New Roman" pitchFamily="18" charset="0"/>
              <a:cs typeface="Times New Roman" pitchFamily="18" charset="0"/>
            </a:rPr>
            <a:t>充分挖掘</a:t>
          </a:r>
          <a:r>
            <a:rPr lang="en-US" sz="2100" kern="1200" dirty="0" smtClean="0">
              <a:latin typeface="Times New Roman" pitchFamily="18" charset="0"/>
              <a:cs typeface="Times New Roman" pitchFamily="18" charset="0"/>
            </a:rPr>
            <a:t>CPU</a:t>
          </a:r>
          <a:r>
            <a:rPr lang="zh-CN" sz="2100" kern="1200" dirty="0" smtClean="0">
              <a:latin typeface="Times New Roman" pitchFamily="18" charset="0"/>
              <a:cs typeface="Times New Roman" pitchFamily="18" charset="0"/>
            </a:rPr>
            <a:t>和</a:t>
          </a:r>
          <a:r>
            <a:rPr lang="en-US" sz="2100" kern="1200" dirty="0" smtClean="0">
              <a:latin typeface="Times New Roman" pitchFamily="18" charset="0"/>
              <a:cs typeface="Times New Roman" pitchFamily="18" charset="0"/>
            </a:rPr>
            <a:t>GPU</a:t>
          </a:r>
          <a:r>
            <a:rPr lang="zh-CN" altLang="en-US" sz="2100" kern="1200" dirty="0" smtClean="0">
              <a:latin typeface="Times New Roman" pitchFamily="18" charset="0"/>
              <a:cs typeface="Times New Roman" pitchFamily="18" charset="0"/>
            </a:rPr>
            <a:t>之间设备并行潜能</a:t>
          </a:r>
          <a:endParaRPr lang="zh-CN" altLang="en-US" sz="2100" kern="1200" dirty="0">
            <a:latin typeface="Times New Roman" pitchFamily="18" charset="0"/>
            <a:cs typeface="Times New Roman" pitchFamily="18" charset="0"/>
          </a:endParaRPr>
        </a:p>
      </dsp:txBody>
      <dsp:txXfrm rot="-5400000">
        <a:off x="2962656" y="3477532"/>
        <a:ext cx="5225679" cy="762779"/>
      </dsp:txXfrm>
    </dsp:sp>
    <dsp:sp modelId="{A626DE08-5861-4342-9D66-4B1FA7391C5F}">
      <dsp:nvSpPr>
        <dsp:cNvPr id="0" name=""/>
        <dsp:cNvSpPr/>
      </dsp:nvSpPr>
      <dsp:spPr>
        <a:xfrm>
          <a:off x="0" y="3330603"/>
          <a:ext cx="2962656" cy="1056636"/>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zh-CN" sz="4800" b="0" kern="1200" dirty="0" smtClean="0">
              <a:effectLst>
                <a:outerShdw blurRad="38100" dist="38100" dir="2700000" algn="tl">
                  <a:srgbClr val="000000">
                    <a:alpha val="43137"/>
                  </a:srgbClr>
                </a:outerShdw>
              </a:effectLst>
            </a:rPr>
            <a:t>映射原则</a:t>
          </a:r>
          <a:endParaRPr lang="zh-CN" altLang="en-US" sz="4800" b="0" kern="1200" dirty="0">
            <a:effectLst>
              <a:outerShdw blurRad="38100" dist="38100" dir="2700000" algn="tl">
                <a:srgbClr val="000000">
                  <a:alpha val="43137"/>
                </a:srgbClr>
              </a:outerShdw>
            </a:effectLst>
          </a:endParaRPr>
        </a:p>
      </dsp:txBody>
      <dsp:txXfrm>
        <a:off x="51581" y="3382184"/>
        <a:ext cx="2859494" cy="953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E59A6-C159-4DCF-8BF2-6BBBC6D38186}">
      <dsp:nvSpPr>
        <dsp:cNvPr id="0" name=""/>
        <dsp:cNvSpPr/>
      </dsp:nvSpPr>
      <dsp:spPr>
        <a:xfrm>
          <a:off x="-4962529" y="-760383"/>
          <a:ext cx="5910203" cy="5910203"/>
        </a:xfrm>
        <a:prstGeom prst="blockArc">
          <a:avLst>
            <a:gd name="adj1" fmla="val 18900000"/>
            <a:gd name="adj2" fmla="val 2700000"/>
            <a:gd name="adj3" fmla="val 365"/>
          </a:avLst>
        </a:pr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E77BF1-3811-4E79-A51F-4D5BC1792537}">
      <dsp:nvSpPr>
        <dsp:cNvPr id="0" name=""/>
        <dsp:cNvSpPr/>
      </dsp:nvSpPr>
      <dsp:spPr>
        <a:xfrm>
          <a:off x="353597" y="231147"/>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绪论</a:t>
          </a:r>
          <a:endParaRPr lang="zh-CN" altLang="en-US" sz="2300" b="1" kern="1200" dirty="0">
            <a:effectLst>
              <a:outerShdw blurRad="38100" dist="38100" dir="2700000" algn="tl">
                <a:srgbClr val="000000">
                  <a:alpha val="43137"/>
                </a:srgbClr>
              </a:outerShdw>
            </a:effectLst>
          </a:endParaRPr>
        </a:p>
      </dsp:txBody>
      <dsp:txXfrm>
        <a:off x="353597" y="231147"/>
        <a:ext cx="7815676" cy="462119"/>
      </dsp:txXfrm>
    </dsp:sp>
    <dsp:sp modelId="{659D24D0-C36F-4573-ACF5-DA337C773348}">
      <dsp:nvSpPr>
        <dsp:cNvPr id="0" name=""/>
        <dsp:cNvSpPr/>
      </dsp:nvSpPr>
      <dsp:spPr>
        <a:xfrm>
          <a:off x="64772" y="173382"/>
          <a:ext cx="577649" cy="577649"/>
        </a:xfrm>
        <a:prstGeom prst="ellipse">
          <a:avLst/>
        </a:prstGeom>
        <a:solidFill>
          <a:schemeClr val="accent2"/>
        </a:soli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34305AD1-3107-42BF-8256-13DAC502A635}">
      <dsp:nvSpPr>
        <dsp:cNvPr id="0" name=""/>
        <dsp:cNvSpPr/>
      </dsp:nvSpPr>
      <dsp:spPr>
        <a:xfrm>
          <a:off x="733722" y="924239"/>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通用并行计算</a:t>
          </a:r>
          <a:endParaRPr lang="zh-CN" altLang="en-US" sz="2300" b="1" kern="1200" dirty="0">
            <a:effectLst>
              <a:outerShdw blurRad="38100" dist="38100" dir="2700000" algn="tl">
                <a:srgbClr val="000000">
                  <a:alpha val="43137"/>
                </a:srgbClr>
              </a:outerShdw>
            </a:effectLst>
          </a:endParaRPr>
        </a:p>
      </dsp:txBody>
      <dsp:txXfrm>
        <a:off x="733722" y="924239"/>
        <a:ext cx="7435550" cy="462119"/>
      </dsp:txXfrm>
    </dsp:sp>
    <dsp:sp modelId="{244DC18D-C7E5-4C58-9F1E-DC0DAF5E4026}">
      <dsp:nvSpPr>
        <dsp:cNvPr id="0" name=""/>
        <dsp:cNvSpPr/>
      </dsp:nvSpPr>
      <dsp:spPr>
        <a:xfrm>
          <a:off x="444897" y="866474"/>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35C4EDF-AF8F-47FC-AB26-B8A2DB199DBC}">
      <dsp:nvSpPr>
        <dsp:cNvPr id="0" name=""/>
        <dsp:cNvSpPr/>
      </dsp:nvSpPr>
      <dsp:spPr>
        <a:xfrm>
          <a:off x="907544" y="1617331"/>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骨骼动画矩阵调色板并行算法</a:t>
          </a:r>
          <a:endParaRPr lang="zh-CN" altLang="en-US" sz="2300" b="1" kern="1200" dirty="0">
            <a:effectLst>
              <a:outerShdw blurRad="38100" dist="38100" dir="2700000" algn="tl">
                <a:srgbClr val="000000">
                  <a:alpha val="43137"/>
                </a:srgbClr>
              </a:outerShdw>
            </a:effectLst>
          </a:endParaRPr>
        </a:p>
      </dsp:txBody>
      <dsp:txXfrm>
        <a:off x="907544" y="1617331"/>
        <a:ext cx="7261729" cy="462119"/>
      </dsp:txXfrm>
    </dsp:sp>
    <dsp:sp modelId="{19F6C3F5-881C-44F8-9F6D-27706089F36C}">
      <dsp:nvSpPr>
        <dsp:cNvPr id="0" name=""/>
        <dsp:cNvSpPr/>
      </dsp:nvSpPr>
      <dsp:spPr>
        <a:xfrm>
          <a:off x="618719" y="1559566"/>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FC86E38-393D-4F71-873C-94D6111C2F75}">
      <dsp:nvSpPr>
        <dsp:cNvPr id="0" name=""/>
        <dsp:cNvSpPr/>
      </dsp:nvSpPr>
      <dsp:spPr>
        <a:xfrm>
          <a:off x="907544" y="2309985"/>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柏林噪声风场扰动粒子系统并行算法</a:t>
          </a:r>
          <a:endParaRPr lang="zh-CN" altLang="en-US" sz="2300" b="1" kern="1200" dirty="0">
            <a:effectLst>
              <a:outerShdw blurRad="38100" dist="38100" dir="2700000" algn="tl">
                <a:srgbClr val="000000">
                  <a:alpha val="43137"/>
                </a:srgbClr>
              </a:outerShdw>
            </a:effectLst>
          </a:endParaRPr>
        </a:p>
      </dsp:txBody>
      <dsp:txXfrm>
        <a:off x="907544" y="2309985"/>
        <a:ext cx="7261729" cy="462119"/>
      </dsp:txXfrm>
    </dsp:sp>
    <dsp:sp modelId="{BC2BF74E-3B3F-498F-AA53-5A25CD6C87BF}">
      <dsp:nvSpPr>
        <dsp:cNvPr id="0" name=""/>
        <dsp:cNvSpPr/>
      </dsp:nvSpPr>
      <dsp:spPr>
        <a:xfrm>
          <a:off x="618719" y="2252220"/>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0B2DF0E-08F1-4927-8EF2-42D525BBD81C}">
      <dsp:nvSpPr>
        <dsp:cNvPr id="0" name=""/>
        <dsp:cNvSpPr/>
      </dsp:nvSpPr>
      <dsp:spPr>
        <a:xfrm>
          <a:off x="733722" y="3003077"/>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虚拟现实平台多任务并行</a:t>
          </a:r>
          <a:endParaRPr lang="zh-CN" altLang="en-US" sz="2300" b="1" kern="1200" dirty="0">
            <a:effectLst>
              <a:outerShdw blurRad="38100" dist="38100" dir="2700000" algn="tl">
                <a:srgbClr val="000000">
                  <a:alpha val="43137"/>
                </a:srgbClr>
              </a:outerShdw>
            </a:effectLst>
          </a:endParaRPr>
        </a:p>
      </dsp:txBody>
      <dsp:txXfrm>
        <a:off x="733722" y="3003077"/>
        <a:ext cx="7435550" cy="462119"/>
      </dsp:txXfrm>
    </dsp:sp>
    <dsp:sp modelId="{F60B359F-B275-4031-9E2E-EF23DE61D1D6}">
      <dsp:nvSpPr>
        <dsp:cNvPr id="0" name=""/>
        <dsp:cNvSpPr/>
      </dsp:nvSpPr>
      <dsp:spPr>
        <a:xfrm>
          <a:off x="444897" y="2945312"/>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366BEE7-7E77-4E30-973F-AAF3A71CB864}">
      <dsp:nvSpPr>
        <dsp:cNvPr id="0" name=""/>
        <dsp:cNvSpPr/>
      </dsp:nvSpPr>
      <dsp:spPr>
        <a:xfrm>
          <a:off x="353597" y="3696169"/>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总结和展望</a:t>
          </a:r>
          <a:endParaRPr lang="zh-CN" altLang="en-US" sz="2300" b="1" kern="1200" dirty="0">
            <a:effectLst>
              <a:outerShdw blurRad="38100" dist="38100" dir="2700000" algn="tl">
                <a:srgbClr val="000000">
                  <a:alpha val="43137"/>
                </a:srgbClr>
              </a:outerShdw>
            </a:effectLst>
          </a:endParaRPr>
        </a:p>
      </dsp:txBody>
      <dsp:txXfrm>
        <a:off x="353597" y="3696169"/>
        <a:ext cx="7815676" cy="462119"/>
      </dsp:txXfrm>
    </dsp:sp>
    <dsp:sp modelId="{CF1A66C5-71FA-4D33-98BC-6B3126F2A05B}">
      <dsp:nvSpPr>
        <dsp:cNvPr id="0" name=""/>
        <dsp:cNvSpPr/>
      </dsp:nvSpPr>
      <dsp:spPr>
        <a:xfrm>
          <a:off x="64772" y="3638404"/>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074037-D9B9-4AC3-881C-40FCBCFA4881}">
      <dsp:nvSpPr>
        <dsp:cNvPr id="0" name=""/>
        <dsp:cNvSpPr/>
      </dsp:nvSpPr>
      <dsp:spPr>
        <a:xfrm>
          <a:off x="1004" y="0"/>
          <a:ext cx="2611933" cy="4389437"/>
        </a:xfrm>
        <a:prstGeom prst="roundRect">
          <a:avLst>
            <a:gd name="adj" fmla="val 10000"/>
          </a:avLst>
        </a:prstGeom>
        <a:solidFill>
          <a:schemeClr val="accent1">
            <a:tint val="40000"/>
            <a:hueOff val="0"/>
            <a:satOff val="0"/>
            <a:lumOff val="0"/>
            <a:alphaOff val="0"/>
          </a:schemeClr>
        </a:solidFill>
        <a:ln>
          <a:noFill/>
        </a:ln>
        <a:effectLst>
          <a:outerShdw blurRad="57150" dist="38100" dir="5400000" algn="ctr" rotWithShape="0">
            <a:schemeClr val="accent1">
              <a:tint val="40000"/>
              <a:hueOff val="0"/>
              <a:satOff val="0"/>
              <a:lumOff val="0"/>
              <a:alphaOff val="0"/>
              <a:shade val="9000"/>
              <a:satMod val="105000"/>
              <a:alpha val="48000"/>
            </a:schemeClr>
          </a:outerShdw>
        </a:effectLst>
      </dsp:spPr>
      <dsp:style>
        <a:lnRef idx="0">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sz="3600" b="0" kern="1200" dirty="0" smtClean="0">
              <a:effectLst>
                <a:outerShdw blurRad="38100" dist="38100" dir="2700000" algn="tl">
                  <a:srgbClr val="000000">
                    <a:alpha val="43137"/>
                  </a:srgbClr>
                </a:outerShdw>
              </a:effectLst>
              <a:latin typeface="Times New Roman" pitchFamily="18" charset="0"/>
              <a:cs typeface="Times New Roman" pitchFamily="18" charset="0"/>
            </a:rPr>
            <a:t>骨骼动画</a:t>
          </a:r>
          <a:r>
            <a:rPr lang="en-US" sz="3600" b="0" kern="1200" dirty="0" smtClean="0">
              <a:effectLst>
                <a:outerShdw blurRad="38100" dist="38100" dir="2700000" algn="tl">
                  <a:srgbClr val="000000">
                    <a:alpha val="43137"/>
                  </a:srgbClr>
                </a:outerShdw>
              </a:effectLst>
              <a:latin typeface="Times New Roman" pitchFamily="18" charset="0"/>
              <a:cs typeface="Times New Roman" pitchFamily="18" charset="0"/>
            </a:rPr>
            <a:t>CUDA</a:t>
          </a:r>
          <a:endParaRPr lang="zh-CN" altLang="en-US" sz="3600" b="0" kern="1200" dirty="0">
            <a:effectLst>
              <a:outerShdw blurRad="38100" dist="38100" dir="2700000" algn="tl">
                <a:srgbClr val="000000">
                  <a:alpha val="43137"/>
                </a:srgbClr>
              </a:outerShdw>
            </a:effectLst>
            <a:latin typeface="Times New Roman" pitchFamily="18" charset="0"/>
            <a:cs typeface="Times New Roman" pitchFamily="18" charset="0"/>
          </a:endParaRPr>
        </a:p>
      </dsp:txBody>
      <dsp:txXfrm>
        <a:off x="1004" y="0"/>
        <a:ext cx="2611933" cy="1316831"/>
      </dsp:txXfrm>
    </dsp:sp>
    <dsp:sp modelId="{034A6110-C572-4906-B4A8-05CE4CE55811}">
      <dsp:nvSpPr>
        <dsp:cNvPr id="0" name=""/>
        <dsp:cNvSpPr/>
      </dsp:nvSpPr>
      <dsp:spPr>
        <a:xfrm>
          <a:off x="185710" y="1318117"/>
          <a:ext cx="2242522" cy="1323475"/>
        </a:xfrm>
        <a:prstGeom prst="roundRect">
          <a:avLst>
            <a:gd name="adj" fmla="val 10000"/>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fov="0">
            <a:rot lat="0" lon="0" rev="0"/>
          </a:camera>
          <a:lightRig rig="glow" dir="tl">
            <a:rot lat="0" lon="0" rev="900000"/>
          </a:lightRig>
        </a:scene3d>
        <a:sp3d prstMaterial="powder">
          <a:bevelT w="25400" h="38100"/>
        </a:sp3d>
      </dsp:spPr>
      <dsp:style>
        <a:lnRef idx="0">
          <a:scrgbClr r="0" g="0" b="0"/>
        </a:lnRef>
        <a:fillRef idx="3">
          <a:scrgbClr r="0" g="0" b="0"/>
        </a:fillRef>
        <a:effectRef idx="3">
          <a:scrgbClr r="0" g="0" b="0"/>
        </a:effectRef>
        <a:fontRef idx="minor">
          <a:schemeClr val="lt1"/>
        </a:fontRef>
      </dsp:style>
      <dsp:txBody>
        <a:bodyPr spcFirstLastPara="0" vert="horz" wrap="square" lIns="71120" tIns="53340" rIns="71120" bIns="5334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Times New Roman" pitchFamily="18" charset="0"/>
              <a:cs typeface="Times New Roman" pitchFamily="18" charset="0"/>
            </a:rPr>
            <a:t>脱离依赖 </a:t>
          </a:r>
          <a:r>
            <a:rPr lang="en-US" altLang="zh-CN" sz="2800" kern="1200" dirty="0" smtClean="0">
              <a:latin typeface="Times New Roman" pitchFamily="18" charset="0"/>
              <a:cs typeface="Times New Roman" pitchFamily="18" charset="0"/>
            </a:rPr>
            <a:t>3D API</a:t>
          </a:r>
          <a:endParaRPr lang="zh-CN" altLang="en-US" sz="2800" kern="1200" dirty="0">
            <a:latin typeface="Times New Roman" pitchFamily="18" charset="0"/>
            <a:cs typeface="Times New Roman" pitchFamily="18" charset="0"/>
          </a:endParaRPr>
        </a:p>
      </dsp:txBody>
      <dsp:txXfrm>
        <a:off x="224473" y="1356880"/>
        <a:ext cx="2164996" cy="1245949"/>
      </dsp:txXfrm>
    </dsp:sp>
    <dsp:sp modelId="{BB84CA05-EE8C-4E19-A124-D958379733C2}">
      <dsp:nvSpPr>
        <dsp:cNvPr id="0" name=""/>
        <dsp:cNvSpPr/>
      </dsp:nvSpPr>
      <dsp:spPr>
        <a:xfrm>
          <a:off x="185710" y="2845203"/>
          <a:ext cx="2242522" cy="1323475"/>
        </a:xfrm>
        <a:prstGeom prst="roundRect">
          <a:avLst>
            <a:gd name="adj" fmla="val 10000"/>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fov="0">
            <a:rot lat="0" lon="0" rev="0"/>
          </a:camera>
          <a:lightRig rig="glow" dir="tl">
            <a:rot lat="0" lon="0" rev="900000"/>
          </a:lightRig>
        </a:scene3d>
        <a:sp3d prstMaterial="powder">
          <a:bevelT w="25400" h="381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Times New Roman" pitchFamily="18" charset="0"/>
              <a:cs typeface="Times New Roman" pitchFamily="18" charset="0"/>
            </a:rPr>
            <a:t>GPU CUDA</a:t>
          </a:r>
          <a:r>
            <a:rPr lang="zh-CN" sz="2000" kern="1200" dirty="0" smtClean="0">
              <a:latin typeface="Times New Roman" pitchFamily="18" charset="0"/>
              <a:cs typeface="Times New Roman" pitchFamily="18" charset="0"/>
            </a:rPr>
            <a:t>加速比</a:t>
          </a:r>
          <a:r>
            <a:rPr lang="en-US" altLang="zh-CN" sz="2000" kern="1200" dirty="0" smtClean="0">
              <a:latin typeface="Times New Roman" pitchFamily="18" charset="0"/>
              <a:cs typeface="Times New Roman" pitchFamily="18" charset="0"/>
            </a:rPr>
            <a:t>    </a:t>
          </a:r>
          <a:r>
            <a:rPr lang="en-US" altLang="zh-CN" sz="2000" kern="1200" dirty="0" err="1" smtClean="0">
              <a:latin typeface="Times New Roman" pitchFamily="18" charset="0"/>
              <a:cs typeface="Times New Roman" pitchFamily="18" charset="0"/>
            </a:rPr>
            <a:t>vs</a:t>
          </a:r>
          <a:r>
            <a:rPr lang="en-US" altLang="zh-CN" sz="2000" kern="1200" dirty="0" smtClean="0">
              <a:latin typeface="Times New Roman" pitchFamily="18" charset="0"/>
              <a:cs typeface="Times New Roman" pitchFamily="18" charset="0"/>
            </a:rPr>
            <a:t> CPU serial: </a:t>
          </a:r>
          <a:r>
            <a:rPr lang="en-US" altLang="zh-CN" sz="1800" kern="1200" dirty="0" smtClean="0">
              <a:latin typeface="Times New Roman" pitchFamily="18" charset="0"/>
              <a:cs typeface="Times New Roman" pitchFamily="18" charset="0"/>
            </a:rPr>
            <a:t>4.4  </a:t>
          </a:r>
        </a:p>
        <a:p>
          <a:pPr lvl="0" algn="ctr" defTabSz="889000">
            <a:lnSpc>
              <a:spcPct val="90000"/>
            </a:lnSpc>
            <a:spcBef>
              <a:spcPct val="0"/>
            </a:spcBef>
            <a:spcAft>
              <a:spcPct val="35000"/>
            </a:spcAft>
          </a:pPr>
          <a:r>
            <a:rPr lang="en-US" altLang="zh-CN" sz="1800" kern="1200" dirty="0" err="1" smtClean="0">
              <a:latin typeface="Times New Roman" pitchFamily="18" charset="0"/>
              <a:cs typeface="Times New Roman" pitchFamily="18" charset="0"/>
            </a:rPr>
            <a:t>vs</a:t>
          </a:r>
          <a:r>
            <a:rPr lang="en-US" altLang="zh-CN" sz="1800" kern="1200" dirty="0" smtClean="0">
              <a:latin typeface="Times New Roman" pitchFamily="18" charset="0"/>
              <a:cs typeface="Times New Roman" pitchFamily="18" charset="0"/>
            </a:rPr>
            <a:t> CPU SSE:      2.5</a:t>
          </a:r>
          <a:endParaRPr lang="zh-CN" altLang="en-US" sz="1800" kern="1200" dirty="0">
            <a:latin typeface="Times New Roman" pitchFamily="18" charset="0"/>
            <a:cs typeface="Times New Roman" pitchFamily="18" charset="0"/>
          </a:endParaRPr>
        </a:p>
      </dsp:txBody>
      <dsp:txXfrm>
        <a:off x="224473" y="2883966"/>
        <a:ext cx="2164996" cy="1245949"/>
      </dsp:txXfrm>
    </dsp:sp>
    <dsp:sp modelId="{AA7D8D2D-903C-4F83-986E-2B2086A1DAE7}">
      <dsp:nvSpPr>
        <dsp:cNvPr id="0" name=""/>
        <dsp:cNvSpPr/>
      </dsp:nvSpPr>
      <dsp:spPr>
        <a:xfrm>
          <a:off x="2808833" y="0"/>
          <a:ext cx="2611933" cy="4389437"/>
        </a:xfrm>
        <a:prstGeom prst="roundRect">
          <a:avLst>
            <a:gd name="adj" fmla="val 10000"/>
          </a:avLst>
        </a:prstGeom>
        <a:solidFill>
          <a:schemeClr val="accent1">
            <a:tint val="40000"/>
            <a:hueOff val="0"/>
            <a:satOff val="0"/>
            <a:lumOff val="0"/>
            <a:alphaOff val="0"/>
          </a:schemeClr>
        </a:solidFill>
        <a:ln>
          <a:noFill/>
        </a:ln>
        <a:effectLst>
          <a:outerShdw blurRad="57150" dist="38100" dir="5400000" algn="ctr" rotWithShape="0">
            <a:schemeClr val="accent1">
              <a:tint val="40000"/>
              <a:hueOff val="0"/>
              <a:satOff val="0"/>
              <a:lumOff val="0"/>
              <a:alphaOff val="0"/>
              <a:shade val="9000"/>
              <a:satMod val="105000"/>
              <a:alpha val="48000"/>
            </a:schemeClr>
          </a:outerShdw>
        </a:effectLst>
      </dsp:spPr>
      <dsp:style>
        <a:lnRef idx="0">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sz="3600" b="0" kern="1200" dirty="0" smtClean="0">
              <a:effectLst>
                <a:outerShdw blurRad="38100" dist="38100" dir="2700000" algn="tl">
                  <a:srgbClr val="000000">
                    <a:alpha val="43137"/>
                  </a:srgbClr>
                </a:outerShdw>
              </a:effectLst>
              <a:latin typeface="Times New Roman" pitchFamily="18" charset="0"/>
              <a:cs typeface="Times New Roman" pitchFamily="18" charset="0"/>
            </a:rPr>
            <a:t>骨骼动画</a:t>
          </a:r>
          <a:r>
            <a:rPr lang="en-US" sz="3600" b="0" kern="1200" dirty="0" err="1" smtClean="0">
              <a:effectLst>
                <a:outerShdw blurRad="38100" dist="38100" dir="2700000" algn="tl">
                  <a:srgbClr val="000000">
                    <a:alpha val="43137"/>
                  </a:srgbClr>
                </a:outerShdw>
              </a:effectLst>
              <a:latin typeface="Times New Roman" pitchFamily="18" charset="0"/>
              <a:cs typeface="Times New Roman" pitchFamily="18" charset="0"/>
            </a:rPr>
            <a:t>OpenCL</a:t>
          </a:r>
          <a:endParaRPr lang="zh-CN" altLang="en-US" sz="3600" b="0" kern="1200" dirty="0">
            <a:effectLst>
              <a:outerShdw blurRad="38100" dist="38100" dir="2700000" algn="tl">
                <a:srgbClr val="000000">
                  <a:alpha val="43137"/>
                </a:srgbClr>
              </a:outerShdw>
            </a:effectLst>
            <a:latin typeface="Times New Roman" pitchFamily="18" charset="0"/>
            <a:cs typeface="Times New Roman" pitchFamily="18" charset="0"/>
          </a:endParaRPr>
        </a:p>
      </dsp:txBody>
      <dsp:txXfrm>
        <a:off x="2808833" y="0"/>
        <a:ext cx="2611933" cy="1316831"/>
      </dsp:txXfrm>
    </dsp:sp>
    <dsp:sp modelId="{F39AC467-34A8-495B-AF6E-AB9C3A830F8E}">
      <dsp:nvSpPr>
        <dsp:cNvPr id="0" name=""/>
        <dsp:cNvSpPr/>
      </dsp:nvSpPr>
      <dsp:spPr>
        <a:xfrm>
          <a:off x="3070026" y="1318117"/>
          <a:ext cx="2089546" cy="1323475"/>
        </a:xfrm>
        <a:prstGeom prst="roundRect">
          <a:avLst>
            <a:gd name="adj" fmla="val 10000"/>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fov="0">
            <a:rot lat="0" lon="0" rev="0"/>
          </a:camera>
          <a:lightRig rig="glow" dir="tl">
            <a:rot lat="0" lon="0" rev="900000"/>
          </a:lightRig>
        </a:scene3d>
        <a:sp3d prstMaterial="powder">
          <a:bevelT w="25400" h="38100"/>
        </a:sp3d>
      </dsp:spPr>
      <dsp:style>
        <a:lnRef idx="0">
          <a:scrgbClr r="0" g="0" b="0"/>
        </a:lnRef>
        <a:fillRef idx="3">
          <a:scrgbClr r="0" g="0" b="0"/>
        </a:fillRef>
        <a:effectRef idx="3">
          <a:scrgbClr r="0" g="0" b="0"/>
        </a:effectRef>
        <a:fontRef idx="minor">
          <a:schemeClr val="lt1"/>
        </a:fontRef>
      </dsp:style>
      <dsp:txBody>
        <a:bodyPr spcFirstLastPara="0" vert="horz" wrap="square" lIns="71120" tIns="53340" rIns="71120" bIns="5334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Times New Roman" pitchFamily="18" charset="0"/>
              <a:cs typeface="Times New Roman" pitchFamily="18" charset="0"/>
            </a:rPr>
            <a:t>脱离依赖</a:t>
          </a:r>
          <a:r>
            <a:rPr lang="en-US" altLang="zh-CN" sz="2800" kern="1200" dirty="0" smtClean="0">
              <a:latin typeface="Times New Roman" pitchFamily="18" charset="0"/>
              <a:cs typeface="Times New Roman" pitchFamily="18" charset="0"/>
            </a:rPr>
            <a:t>NV GPU</a:t>
          </a:r>
          <a:endParaRPr lang="zh-CN" altLang="en-US" sz="2800" kern="1200" dirty="0">
            <a:latin typeface="Times New Roman" pitchFamily="18" charset="0"/>
            <a:cs typeface="Times New Roman" pitchFamily="18" charset="0"/>
          </a:endParaRPr>
        </a:p>
      </dsp:txBody>
      <dsp:txXfrm>
        <a:off x="3108789" y="1356880"/>
        <a:ext cx="2012020" cy="1245949"/>
      </dsp:txXfrm>
    </dsp:sp>
    <dsp:sp modelId="{AFDD9124-4D7C-4EE7-B1C1-7C20ABA2D920}">
      <dsp:nvSpPr>
        <dsp:cNvPr id="0" name=""/>
        <dsp:cNvSpPr/>
      </dsp:nvSpPr>
      <dsp:spPr>
        <a:xfrm>
          <a:off x="3070026" y="2845203"/>
          <a:ext cx="2089546" cy="1323475"/>
        </a:xfrm>
        <a:prstGeom prst="roundRect">
          <a:avLst>
            <a:gd name="adj" fmla="val 10000"/>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fov="0">
            <a:rot lat="0" lon="0" rev="0"/>
          </a:camera>
          <a:lightRig rig="glow" dir="tl">
            <a:rot lat="0" lon="0" rev="900000"/>
          </a:lightRig>
        </a:scene3d>
        <a:sp3d prstMaterial="powder">
          <a:bevelT w="25400" h="381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Times New Roman" pitchFamily="18" charset="0"/>
              <a:cs typeface="Times New Roman" pitchFamily="18" charset="0"/>
            </a:rPr>
            <a:t>CPU OCL</a:t>
          </a:r>
          <a:r>
            <a:rPr lang="zh-CN" altLang="en-US" sz="2000" kern="1200" dirty="0" smtClean="0">
              <a:latin typeface="Times New Roman" pitchFamily="18" charset="0"/>
              <a:cs typeface="Times New Roman" pitchFamily="18" charset="0"/>
            </a:rPr>
            <a:t>加速比</a:t>
          </a:r>
          <a:endParaRPr lang="en-US" altLang="zh-CN" sz="2000" kern="1200" dirty="0" smtClean="0">
            <a:latin typeface="Times New Roman" pitchFamily="18" charset="0"/>
            <a:cs typeface="Times New Roman" pitchFamily="18" charset="0"/>
          </a:endParaRPr>
        </a:p>
        <a:p>
          <a:pPr lvl="0" algn="ctr" defTabSz="889000">
            <a:lnSpc>
              <a:spcPct val="90000"/>
            </a:lnSpc>
            <a:spcBef>
              <a:spcPct val="0"/>
            </a:spcBef>
            <a:spcAft>
              <a:spcPct val="35000"/>
            </a:spcAft>
          </a:pPr>
          <a:r>
            <a:rPr lang="en-US" altLang="zh-CN" sz="1800" kern="1200" dirty="0" err="1" smtClean="0">
              <a:latin typeface="Times New Roman" pitchFamily="18" charset="0"/>
              <a:cs typeface="Times New Roman" pitchFamily="18" charset="0"/>
            </a:rPr>
            <a:t>vs</a:t>
          </a:r>
          <a:r>
            <a:rPr lang="en-US" altLang="zh-CN" sz="1800" kern="1200" dirty="0" smtClean="0">
              <a:latin typeface="Times New Roman" pitchFamily="18" charset="0"/>
              <a:cs typeface="Times New Roman" pitchFamily="18" charset="0"/>
            </a:rPr>
            <a:t> CPU serial: 3.9  </a:t>
          </a:r>
        </a:p>
        <a:p>
          <a:pPr lvl="0" algn="ctr" defTabSz="889000">
            <a:lnSpc>
              <a:spcPct val="90000"/>
            </a:lnSpc>
            <a:spcBef>
              <a:spcPct val="0"/>
            </a:spcBef>
            <a:spcAft>
              <a:spcPct val="35000"/>
            </a:spcAft>
          </a:pPr>
          <a:r>
            <a:rPr lang="en-US" altLang="zh-CN" sz="1800" kern="1200" dirty="0" err="1" smtClean="0">
              <a:latin typeface="Times New Roman" pitchFamily="18" charset="0"/>
              <a:cs typeface="Times New Roman" pitchFamily="18" charset="0"/>
            </a:rPr>
            <a:t>vs</a:t>
          </a:r>
          <a:r>
            <a:rPr lang="en-US" altLang="zh-CN" sz="1800" kern="1200" dirty="0" smtClean="0">
              <a:latin typeface="Times New Roman" pitchFamily="18" charset="0"/>
              <a:cs typeface="Times New Roman" pitchFamily="18" charset="0"/>
            </a:rPr>
            <a:t> CPU SSE:   1.5</a:t>
          </a:r>
          <a:endParaRPr lang="zh-CN" altLang="en-US" sz="1800" kern="1200" dirty="0">
            <a:latin typeface="Times New Roman" pitchFamily="18" charset="0"/>
            <a:cs typeface="Times New Roman" pitchFamily="18" charset="0"/>
          </a:endParaRPr>
        </a:p>
      </dsp:txBody>
      <dsp:txXfrm>
        <a:off x="3108789" y="2883966"/>
        <a:ext cx="2012020" cy="1245949"/>
      </dsp:txXfrm>
    </dsp:sp>
    <dsp:sp modelId="{592C66EA-1310-457A-B46D-44375D61B166}">
      <dsp:nvSpPr>
        <dsp:cNvPr id="0" name=""/>
        <dsp:cNvSpPr/>
      </dsp:nvSpPr>
      <dsp:spPr>
        <a:xfrm>
          <a:off x="5616661" y="0"/>
          <a:ext cx="2611933" cy="4389437"/>
        </a:xfrm>
        <a:prstGeom prst="roundRect">
          <a:avLst>
            <a:gd name="adj" fmla="val 10000"/>
          </a:avLst>
        </a:prstGeom>
        <a:solidFill>
          <a:schemeClr val="accent1">
            <a:tint val="40000"/>
            <a:hueOff val="0"/>
            <a:satOff val="0"/>
            <a:lumOff val="0"/>
            <a:alphaOff val="0"/>
          </a:schemeClr>
        </a:solidFill>
        <a:ln>
          <a:noFill/>
        </a:ln>
        <a:effectLst>
          <a:outerShdw blurRad="57150" dist="38100" dir="5400000" algn="ctr" rotWithShape="0">
            <a:schemeClr val="accent1">
              <a:tint val="40000"/>
              <a:hueOff val="0"/>
              <a:satOff val="0"/>
              <a:lumOff val="0"/>
              <a:alphaOff val="0"/>
              <a:shade val="9000"/>
              <a:satMod val="105000"/>
              <a:alpha val="48000"/>
            </a:schemeClr>
          </a:outerShdw>
        </a:effectLst>
      </dsp:spPr>
      <dsp:style>
        <a:lnRef idx="0">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sz="3600" b="0" kern="1200" dirty="0" smtClean="0">
              <a:effectLst>
                <a:outerShdw blurRad="38100" dist="38100" dir="2700000" algn="tl">
                  <a:srgbClr val="000000">
                    <a:alpha val="43137"/>
                  </a:srgbClr>
                </a:outerShdw>
              </a:effectLst>
              <a:latin typeface="Times New Roman" pitchFamily="18" charset="0"/>
              <a:cs typeface="Times New Roman" pitchFamily="18" charset="0"/>
            </a:rPr>
            <a:t>喷泉粒子</a:t>
          </a:r>
          <a:r>
            <a:rPr lang="en-US" sz="3600" b="0" kern="1200" dirty="0" err="1" smtClean="0">
              <a:effectLst>
                <a:outerShdw blurRad="38100" dist="38100" dir="2700000" algn="tl">
                  <a:srgbClr val="000000">
                    <a:alpha val="43137"/>
                  </a:srgbClr>
                </a:outerShdw>
              </a:effectLst>
              <a:latin typeface="Times New Roman" pitchFamily="18" charset="0"/>
              <a:cs typeface="Times New Roman" pitchFamily="18" charset="0"/>
            </a:rPr>
            <a:t>OpenCL</a:t>
          </a:r>
          <a:endParaRPr lang="zh-CN" altLang="en-US" sz="3600" b="0" kern="1200" dirty="0">
            <a:effectLst>
              <a:outerShdw blurRad="38100" dist="38100" dir="2700000" algn="tl">
                <a:srgbClr val="000000">
                  <a:alpha val="43137"/>
                </a:srgbClr>
              </a:outerShdw>
            </a:effectLst>
            <a:latin typeface="Times New Roman" pitchFamily="18" charset="0"/>
            <a:cs typeface="Times New Roman" pitchFamily="18" charset="0"/>
          </a:endParaRPr>
        </a:p>
      </dsp:txBody>
      <dsp:txXfrm>
        <a:off x="5616661" y="0"/>
        <a:ext cx="2611933" cy="1316831"/>
      </dsp:txXfrm>
    </dsp:sp>
    <dsp:sp modelId="{7F5C7DBA-70CB-466D-8E2D-0C0F39420831}">
      <dsp:nvSpPr>
        <dsp:cNvPr id="0" name=""/>
        <dsp:cNvSpPr/>
      </dsp:nvSpPr>
      <dsp:spPr>
        <a:xfrm>
          <a:off x="5801367" y="1318117"/>
          <a:ext cx="2242522" cy="1323475"/>
        </a:xfrm>
        <a:prstGeom prst="roundRect">
          <a:avLst>
            <a:gd name="adj" fmla="val 10000"/>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fov="0">
            <a:rot lat="0" lon="0" rev="0"/>
          </a:camera>
          <a:lightRig rig="glow" dir="tl">
            <a:rot lat="0" lon="0" rev="900000"/>
          </a:lightRig>
        </a:scene3d>
        <a:sp3d prstMaterial="powder">
          <a:bevelT w="25400" h="38100"/>
        </a:sp3d>
      </dsp:spPr>
      <dsp:style>
        <a:lnRef idx="0">
          <a:scrgbClr r="0" g="0" b="0"/>
        </a:lnRef>
        <a:fillRef idx="3">
          <a:scrgbClr r="0" g="0" b="0"/>
        </a:fillRef>
        <a:effectRef idx="3">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smtClean="0">
              <a:latin typeface="Times New Roman" pitchFamily="18" charset="0"/>
              <a:cs typeface="Times New Roman" pitchFamily="18" charset="0"/>
            </a:rPr>
            <a:t>CUDA</a:t>
          </a:r>
          <a:r>
            <a:rPr lang="zh-CN" sz="3200" kern="1200" dirty="0" smtClean="0">
              <a:latin typeface="Times New Roman" pitchFamily="18" charset="0"/>
              <a:cs typeface="Times New Roman" pitchFamily="18" charset="0"/>
            </a:rPr>
            <a:t>移植到</a:t>
          </a:r>
          <a:r>
            <a:rPr lang="en-US" sz="3200" kern="1200" dirty="0" err="1" smtClean="0">
              <a:latin typeface="Times New Roman" pitchFamily="18" charset="0"/>
              <a:cs typeface="Times New Roman" pitchFamily="18" charset="0"/>
            </a:rPr>
            <a:t>OpenCL</a:t>
          </a:r>
          <a:endParaRPr lang="zh-CN" altLang="en-US" sz="3200" kern="1200" dirty="0">
            <a:latin typeface="Times New Roman" pitchFamily="18" charset="0"/>
            <a:cs typeface="Times New Roman" pitchFamily="18" charset="0"/>
          </a:endParaRPr>
        </a:p>
      </dsp:txBody>
      <dsp:txXfrm>
        <a:off x="5840130" y="1356880"/>
        <a:ext cx="2164996" cy="1245949"/>
      </dsp:txXfrm>
    </dsp:sp>
    <dsp:sp modelId="{BC9EF3B7-BC9A-4C7A-9A52-64A11748BC55}">
      <dsp:nvSpPr>
        <dsp:cNvPr id="0" name=""/>
        <dsp:cNvSpPr/>
      </dsp:nvSpPr>
      <dsp:spPr>
        <a:xfrm>
          <a:off x="5801367" y="2845203"/>
          <a:ext cx="2242522" cy="1323475"/>
        </a:xfrm>
        <a:prstGeom prst="roundRect">
          <a:avLst>
            <a:gd name="adj" fmla="val 10000"/>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fov="0">
            <a:rot lat="0" lon="0" rev="0"/>
          </a:camera>
          <a:lightRig rig="glow" dir="tl">
            <a:rot lat="0" lon="0" rev="900000"/>
          </a:lightRig>
        </a:scene3d>
        <a:sp3d prstMaterial="powder">
          <a:bevelT w="25400" h="381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Times New Roman" pitchFamily="18" charset="0"/>
              <a:cs typeface="Times New Roman" pitchFamily="18" charset="0"/>
            </a:rPr>
            <a:t>OCL</a:t>
          </a:r>
          <a:r>
            <a:rPr lang="zh-CN" altLang="en-US" sz="2000" kern="1200" dirty="0" smtClean="0">
              <a:latin typeface="Times New Roman" pitchFamily="18" charset="0"/>
              <a:cs typeface="Times New Roman" pitchFamily="18" charset="0"/>
            </a:rPr>
            <a:t>加速比</a:t>
          </a:r>
          <a:endParaRPr lang="en-US" altLang="zh-CN" sz="2000" kern="1200" dirty="0" smtClean="0">
            <a:latin typeface="Times New Roman" pitchFamily="18" charset="0"/>
            <a:cs typeface="Times New Roman" pitchFamily="18" charset="0"/>
          </a:endParaRPr>
        </a:p>
        <a:p>
          <a:pPr lvl="0" algn="ctr" defTabSz="889000">
            <a:lnSpc>
              <a:spcPct val="90000"/>
            </a:lnSpc>
            <a:spcBef>
              <a:spcPct val="0"/>
            </a:spcBef>
            <a:spcAft>
              <a:spcPct val="35000"/>
            </a:spcAft>
          </a:pPr>
          <a:r>
            <a:rPr lang="en-US" altLang="zh-CN" sz="1800" kern="1200" dirty="0" smtClean="0">
              <a:latin typeface="Times New Roman" pitchFamily="18" charset="0"/>
              <a:cs typeface="Times New Roman" pitchFamily="18" charset="0"/>
            </a:rPr>
            <a:t>CPU </a:t>
          </a:r>
          <a:r>
            <a:rPr lang="en-US" altLang="zh-CN" sz="1800" kern="1200" dirty="0" err="1" smtClean="0">
              <a:latin typeface="Times New Roman" pitchFamily="18" charset="0"/>
              <a:cs typeface="Times New Roman" pitchFamily="18" charset="0"/>
            </a:rPr>
            <a:t>vs</a:t>
          </a:r>
          <a:r>
            <a:rPr lang="en-US" altLang="zh-CN" sz="1800" kern="1200" dirty="0" smtClean="0">
              <a:latin typeface="Times New Roman" pitchFamily="18" charset="0"/>
              <a:cs typeface="Times New Roman" pitchFamily="18" charset="0"/>
            </a:rPr>
            <a:t> serial:  3.4  </a:t>
          </a:r>
        </a:p>
        <a:p>
          <a:pPr lvl="0" algn="ctr" defTabSz="889000">
            <a:lnSpc>
              <a:spcPct val="90000"/>
            </a:lnSpc>
            <a:spcBef>
              <a:spcPct val="0"/>
            </a:spcBef>
            <a:spcAft>
              <a:spcPct val="35000"/>
            </a:spcAft>
          </a:pPr>
          <a:r>
            <a:rPr lang="en-US" altLang="zh-CN" sz="1800" kern="1200" dirty="0" smtClean="0">
              <a:latin typeface="Times New Roman" pitchFamily="18" charset="0"/>
              <a:cs typeface="Times New Roman" pitchFamily="18" charset="0"/>
            </a:rPr>
            <a:t>GPU </a:t>
          </a:r>
          <a:r>
            <a:rPr lang="en-US" altLang="zh-CN" sz="1800" kern="1200" dirty="0" err="1" smtClean="0">
              <a:latin typeface="Times New Roman" pitchFamily="18" charset="0"/>
              <a:cs typeface="Times New Roman" pitchFamily="18" charset="0"/>
            </a:rPr>
            <a:t>vs</a:t>
          </a:r>
          <a:r>
            <a:rPr lang="en-US" altLang="zh-CN" sz="1800" kern="1200" dirty="0" smtClean="0">
              <a:latin typeface="Times New Roman" pitchFamily="18" charset="0"/>
              <a:cs typeface="Times New Roman" pitchFamily="18" charset="0"/>
            </a:rPr>
            <a:t> serial:  65</a:t>
          </a:r>
          <a:endParaRPr lang="zh-CN" altLang="en-US" sz="1800" kern="1200" dirty="0">
            <a:latin typeface="Times New Roman" pitchFamily="18" charset="0"/>
            <a:cs typeface="Times New Roman" pitchFamily="18" charset="0"/>
          </a:endParaRPr>
        </a:p>
      </dsp:txBody>
      <dsp:txXfrm>
        <a:off x="5840130" y="2883966"/>
        <a:ext cx="2164996" cy="12459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99EC-25BD-453E-B3A2-A43F9ECEB7D6}">
      <dsp:nvSpPr>
        <dsp:cNvPr id="0" name=""/>
        <dsp:cNvSpPr/>
      </dsp:nvSpPr>
      <dsp:spPr>
        <a:xfrm>
          <a:off x="3214" y="715912"/>
          <a:ext cx="2845593" cy="71139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r>
            <a:rPr lang="en-US" altLang="zh-CN" sz="4000" kern="1200" dirty="0" smtClean="0"/>
            <a:t>CPU</a:t>
          </a:r>
          <a:endParaRPr lang="zh-CN" altLang="en-US" sz="4000" kern="1200" dirty="0"/>
        </a:p>
      </dsp:txBody>
      <dsp:txXfrm>
        <a:off x="24050" y="736748"/>
        <a:ext cx="2803921" cy="669726"/>
      </dsp:txXfrm>
    </dsp:sp>
    <dsp:sp modelId="{68AD75CF-F0A5-4BBA-9424-8D2890294B3F}">
      <dsp:nvSpPr>
        <dsp:cNvPr id="0" name=""/>
        <dsp:cNvSpPr/>
      </dsp:nvSpPr>
      <dsp:spPr>
        <a:xfrm rot="5400000">
          <a:off x="1363764" y="1489558"/>
          <a:ext cx="124494" cy="12449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829146-CA0D-4162-B943-7B4FEE15CDAA}">
      <dsp:nvSpPr>
        <dsp:cNvPr id="0" name=""/>
        <dsp:cNvSpPr/>
      </dsp:nvSpPr>
      <dsp:spPr>
        <a:xfrm>
          <a:off x="3214" y="1676300"/>
          <a:ext cx="2845593" cy="71139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r>
            <a:rPr lang="en-US" altLang="zh-CN" sz="4000" kern="1200" dirty="0" smtClean="0"/>
            <a:t>IO DDR3</a:t>
          </a:r>
          <a:endParaRPr lang="zh-CN" altLang="en-US" sz="4000" kern="1200" dirty="0"/>
        </a:p>
      </dsp:txBody>
      <dsp:txXfrm>
        <a:off x="24050" y="1697136"/>
        <a:ext cx="2803921" cy="669726"/>
      </dsp:txXfrm>
    </dsp:sp>
    <dsp:sp modelId="{29FBA6BD-8D7D-49D1-8BE5-17621C5C2E0C}">
      <dsp:nvSpPr>
        <dsp:cNvPr id="0" name=""/>
        <dsp:cNvSpPr/>
      </dsp:nvSpPr>
      <dsp:spPr>
        <a:xfrm rot="5400000">
          <a:off x="1363764" y="2449946"/>
          <a:ext cx="124494" cy="12449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DCB3C0-A04E-4FA2-89AE-2E57F4112887}">
      <dsp:nvSpPr>
        <dsp:cNvPr id="0" name=""/>
        <dsp:cNvSpPr/>
      </dsp:nvSpPr>
      <dsp:spPr>
        <a:xfrm>
          <a:off x="3214" y="2636688"/>
          <a:ext cx="2845593" cy="71139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r>
            <a:rPr lang="en-US" altLang="zh-CN" sz="4000" kern="1200" dirty="0" smtClean="0"/>
            <a:t>function</a:t>
          </a:r>
          <a:endParaRPr lang="zh-CN" altLang="en-US" sz="4000" kern="1200" dirty="0"/>
        </a:p>
      </dsp:txBody>
      <dsp:txXfrm>
        <a:off x="24050" y="2657524"/>
        <a:ext cx="2803921" cy="669726"/>
      </dsp:txXfrm>
    </dsp:sp>
    <dsp:sp modelId="{EDDC5C1E-2080-4B24-9A57-84E7EDD93DF4}">
      <dsp:nvSpPr>
        <dsp:cNvPr id="0" name=""/>
        <dsp:cNvSpPr/>
      </dsp:nvSpPr>
      <dsp:spPr>
        <a:xfrm>
          <a:off x="3247191" y="715912"/>
          <a:ext cx="2845593" cy="71139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r>
            <a:rPr lang="en-US" altLang="zh-CN" sz="4000" kern="1200" dirty="0" smtClean="0"/>
            <a:t>GPU</a:t>
          </a:r>
          <a:endParaRPr lang="zh-CN" altLang="en-US" sz="4000" kern="1200" dirty="0"/>
        </a:p>
      </dsp:txBody>
      <dsp:txXfrm>
        <a:off x="3268027" y="736748"/>
        <a:ext cx="2803921" cy="669726"/>
      </dsp:txXfrm>
    </dsp:sp>
    <dsp:sp modelId="{E0070A25-49CC-4AF9-A346-4C2403ACB62F}">
      <dsp:nvSpPr>
        <dsp:cNvPr id="0" name=""/>
        <dsp:cNvSpPr/>
      </dsp:nvSpPr>
      <dsp:spPr>
        <a:xfrm rot="5400000">
          <a:off x="4607741" y="1489558"/>
          <a:ext cx="124494" cy="12449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3F49A67-CF9E-4891-A13D-1B4E4204A08C}">
      <dsp:nvSpPr>
        <dsp:cNvPr id="0" name=""/>
        <dsp:cNvSpPr/>
      </dsp:nvSpPr>
      <dsp:spPr>
        <a:xfrm>
          <a:off x="3247191" y="1676300"/>
          <a:ext cx="2845593" cy="71139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r>
            <a:rPr lang="en-US" altLang="zh-CN" sz="4000" kern="1200" dirty="0" smtClean="0"/>
            <a:t>IO DDR5</a:t>
          </a:r>
          <a:endParaRPr lang="zh-CN" altLang="en-US" sz="4000" kern="1200" dirty="0"/>
        </a:p>
      </dsp:txBody>
      <dsp:txXfrm>
        <a:off x="3268027" y="1697136"/>
        <a:ext cx="2803921" cy="669726"/>
      </dsp:txXfrm>
    </dsp:sp>
    <dsp:sp modelId="{06CEA4CD-7A53-4BA0-8EB2-C8B82A61C16A}">
      <dsp:nvSpPr>
        <dsp:cNvPr id="0" name=""/>
        <dsp:cNvSpPr/>
      </dsp:nvSpPr>
      <dsp:spPr>
        <a:xfrm rot="5400000">
          <a:off x="4607741" y="2449946"/>
          <a:ext cx="124494" cy="12449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FE11DD-7467-4E64-B32E-18BBA0AD720B}">
      <dsp:nvSpPr>
        <dsp:cNvPr id="0" name=""/>
        <dsp:cNvSpPr/>
      </dsp:nvSpPr>
      <dsp:spPr>
        <a:xfrm>
          <a:off x="3247191" y="2636688"/>
          <a:ext cx="2845593" cy="71139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r>
            <a:rPr lang="en-US" altLang="zh-CN" sz="4000" kern="1200" dirty="0" smtClean="0"/>
            <a:t>kernel</a:t>
          </a:r>
          <a:endParaRPr lang="zh-CN" altLang="en-US" sz="4000" kern="1200" dirty="0"/>
        </a:p>
      </dsp:txBody>
      <dsp:txXfrm>
        <a:off x="3268027" y="2657524"/>
        <a:ext cx="2803921" cy="6697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5D9D88-A1FA-4B23-A616-F36888EC9A0C}">
      <dsp:nvSpPr>
        <dsp:cNvPr id="0" name=""/>
        <dsp:cNvSpPr/>
      </dsp:nvSpPr>
      <dsp:spPr>
        <a:xfrm>
          <a:off x="0" y="64509"/>
          <a:ext cx="6096000" cy="905580"/>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zh-CN" altLang="en-US" sz="3600" kern="1200" dirty="0" smtClean="0"/>
            <a:t>移植成本</a:t>
          </a:r>
          <a:endParaRPr lang="zh-CN" altLang="en-US" sz="3600" kern="1200" dirty="0"/>
        </a:p>
      </dsp:txBody>
      <dsp:txXfrm>
        <a:off x="44207" y="108716"/>
        <a:ext cx="6007586" cy="817166"/>
      </dsp:txXfrm>
    </dsp:sp>
    <dsp:sp modelId="{C5750543-4748-4FE8-8925-64F1D568F6DA}">
      <dsp:nvSpPr>
        <dsp:cNvPr id="0" name=""/>
        <dsp:cNvSpPr/>
      </dsp:nvSpPr>
      <dsp:spPr>
        <a:xfrm>
          <a:off x="0" y="970089"/>
          <a:ext cx="6096000" cy="1527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zh-CN" altLang="en-US" sz="2800" kern="1200" dirty="0" smtClean="0"/>
            <a:t>完全重写</a:t>
          </a:r>
          <a:endParaRPr lang="zh-CN" altLang="en-US" sz="2800" kern="1200" dirty="0"/>
        </a:p>
        <a:p>
          <a:pPr marL="285750" lvl="1" indent="-285750" algn="l" defTabSz="1244600">
            <a:lnSpc>
              <a:spcPct val="90000"/>
            </a:lnSpc>
            <a:spcBef>
              <a:spcPct val="0"/>
            </a:spcBef>
            <a:spcAft>
              <a:spcPct val="20000"/>
            </a:spcAft>
            <a:buChar char="••"/>
          </a:pPr>
          <a:r>
            <a:rPr lang="zh-CN" altLang="en-US" sz="2800" kern="1200" dirty="0" smtClean="0"/>
            <a:t>局部重写</a:t>
          </a:r>
          <a:endParaRPr lang="zh-CN" altLang="en-US" sz="2800" kern="1200" dirty="0"/>
        </a:p>
        <a:p>
          <a:pPr marL="285750" lvl="1" indent="-285750" algn="l" defTabSz="1244600">
            <a:lnSpc>
              <a:spcPct val="90000"/>
            </a:lnSpc>
            <a:spcBef>
              <a:spcPct val="0"/>
            </a:spcBef>
            <a:spcAft>
              <a:spcPct val="20000"/>
            </a:spcAft>
            <a:buChar char="••"/>
          </a:pPr>
          <a:r>
            <a:rPr lang="zh-CN" altLang="en-US" sz="2800" kern="1200" dirty="0" smtClean="0"/>
            <a:t>简易移植</a:t>
          </a:r>
          <a:endParaRPr lang="zh-CN" altLang="en-US" sz="2800" kern="1200" dirty="0"/>
        </a:p>
      </dsp:txBody>
      <dsp:txXfrm>
        <a:off x="0" y="970089"/>
        <a:ext cx="6096000" cy="1527660"/>
      </dsp:txXfrm>
    </dsp:sp>
    <dsp:sp modelId="{56DA44CD-C3E0-4CE3-B95B-F097A33BC056}">
      <dsp:nvSpPr>
        <dsp:cNvPr id="0" name=""/>
        <dsp:cNvSpPr/>
      </dsp:nvSpPr>
      <dsp:spPr>
        <a:xfrm>
          <a:off x="0" y="2497750"/>
          <a:ext cx="6096000" cy="905580"/>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zh-CN" altLang="en-US" sz="3600" kern="1200" dirty="0" smtClean="0"/>
            <a:t>性能鸡肋</a:t>
          </a:r>
          <a:endParaRPr lang="zh-CN" altLang="en-US" sz="3600" kern="1200" dirty="0"/>
        </a:p>
      </dsp:txBody>
      <dsp:txXfrm>
        <a:off x="44207" y="2541957"/>
        <a:ext cx="6007586" cy="817166"/>
      </dsp:txXfrm>
    </dsp:sp>
    <dsp:sp modelId="{721EFA7A-F567-4E50-89A8-96086F0CBC03}">
      <dsp:nvSpPr>
        <dsp:cNvPr id="0" name=""/>
        <dsp:cNvSpPr/>
      </dsp:nvSpPr>
      <dsp:spPr>
        <a:xfrm>
          <a:off x="0" y="3403330"/>
          <a:ext cx="609600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US" altLang="zh-CN" sz="2800" kern="1200" dirty="0" smtClean="0"/>
            <a:t>CPU</a:t>
          </a:r>
          <a:r>
            <a:rPr lang="zh-CN" altLang="en-US" sz="2800" kern="1200" dirty="0" smtClean="0"/>
            <a:t>匹敌</a:t>
          </a:r>
          <a:endParaRPr lang="zh-CN" altLang="en-US" sz="2800" kern="1200" dirty="0"/>
        </a:p>
      </dsp:txBody>
      <dsp:txXfrm>
        <a:off x="0" y="3403330"/>
        <a:ext cx="6096000" cy="5961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3B4C5C-50D9-4D03-AD7B-22489F7B32C1}">
      <dsp:nvSpPr>
        <dsp:cNvPr id="0" name=""/>
        <dsp:cNvSpPr/>
      </dsp:nvSpPr>
      <dsp:spPr>
        <a:xfrm>
          <a:off x="1168" y="0"/>
          <a:ext cx="2839850" cy="4710832"/>
        </a:xfrm>
        <a:prstGeom prst="roundRect">
          <a:avLst>
            <a:gd name="adj" fmla="val 10000"/>
          </a:avLst>
        </a:prstGeom>
        <a:solidFill>
          <a:schemeClr val="accent1">
            <a:tint val="40000"/>
            <a:hueOff val="0"/>
            <a:satOff val="0"/>
            <a:lumOff val="0"/>
            <a:alphaOff val="0"/>
          </a:schemeClr>
        </a:solidFill>
        <a:ln>
          <a:noFill/>
        </a:ln>
        <a:effectLst>
          <a:outerShdw blurRad="57150" dist="38100" dir="5400000" algn="ctr" rotWithShape="0">
            <a:schemeClr val="accent1">
              <a:tint val="40000"/>
              <a:hueOff val="0"/>
              <a:satOff val="0"/>
              <a:lumOff val="0"/>
              <a:alphaOff val="0"/>
              <a:shade val="9000"/>
              <a:satMod val="105000"/>
              <a:alpha val="48000"/>
            </a:schemeClr>
          </a:outerShdw>
        </a:effectLst>
      </dsp:spPr>
      <dsp:style>
        <a:lnRef idx="0">
          <a:scrgbClr r="0" g="0" b="0"/>
        </a:lnRef>
        <a:fillRef idx="1">
          <a:scrgbClr r="0" g="0" b="0"/>
        </a:fillRef>
        <a:effectRef idx="1">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lang="en-US" altLang="zh-CN" sz="2000" kern="1200" baseline="0" dirty="0" smtClean="0">
            <a:effectLst/>
            <a:latin typeface="Times New Roman" pitchFamily="18" charset="0"/>
          </a:endParaRPr>
        </a:p>
        <a:p>
          <a:pPr lvl="0" algn="ctr" defTabSz="889000">
            <a:lnSpc>
              <a:spcPct val="90000"/>
            </a:lnSpc>
            <a:spcBef>
              <a:spcPct val="0"/>
            </a:spcBef>
            <a:spcAft>
              <a:spcPct val="35000"/>
            </a:spcAft>
          </a:pPr>
          <a:r>
            <a:rPr lang="zh-CN" altLang="en-US" sz="2000" kern="1200" baseline="0" dirty="0" smtClean="0">
              <a:effectLst/>
              <a:latin typeface="Times New Roman" pitchFamily="18" charset="0"/>
            </a:rPr>
            <a:t>通用</a:t>
          </a:r>
          <a:endParaRPr lang="en-US" altLang="zh-CN" sz="2000" kern="1200" baseline="0" dirty="0" smtClean="0">
            <a:effectLst/>
            <a:latin typeface="Times New Roman" pitchFamily="18" charset="0"/>
          </a:endParaRPr>
        </a:p>
        <a:p>
          <a:pPr lvl="0" algn="ctr" defTabSz="889000">
            <a:lnSpc>
              <a:spcPct val="90000"/>
            </a:lnSpc>
            <a:spcBef>
              <a:spcPct val="0"/>
            </a:spcBef>
            <a:spcAft>
              <a:spcPct val="35000"/>
            </a:spcAft>
          </a:pPr>
          <a:r>
            <a:rPr lang="zh-CN" altLang="en-US" sz="2000" kern="1200" baseline="0" dirty="0" smtClean="0">
              <a:effectLst/>
              <a:latin typeface="Times New Roman" pitchFamily="18" charset="0"/>
            </a:rPr>
            <a:t>并行计算技术</a:t>
          </a:r>
          <a:endParaRPr lang="zh-CN" altLang="en-US" sz="2000" kern="1200" baseline="0">
            <a:latin typeface="Times New Roman" pitchFamily="18" charset="0"/>
          </a:endParaRPr>
        </a:p>
      </dsp:txBody>
      <dsp:txXfrm>
        <a:off x="1168" y="0"/>
        <a:ext cx="2839850" cy="1413249"/>
      </dsp:txXfrm>
    </dsp:sp>
    <dsp:sp modelId="{A2F54FF1-92CB-4D5D-BDC6-AC0C2A0027AE}">
      <dsp:nvSpPr>
        <dsp:cNvPr id="0" name=""/>
        <dsp:cNvSpPr/>
      </dsp:nvSpPr>
      <dsp:spPr>
        <a:xfrm>
          <a:off x="285153" y="1413818"/>
          <a:ext cx="2271880" cy="1540943"/>
        </a:xfrm>
        <a:prstGeom prst="roundRect">
          <a:avLst>
            <a:gd name="adj" fmla="val 10000"/>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t" anchorCtr="0">
          <a:noAutofit/>
        </a:bodyPr>
        <a:lstStyle/>
        <a:p>
          <a:pPr lvl="0" algn="l" defTabSz="711200">
            <a:lnSpc>
              <a:spcPct val="90000"/>
            </a:lnSpc>
            <a:spcBef>
              <a:spcPct val="0"/>
            </a:spcBef>
            <a:spcAft>
              <a:spcPct val="35000"/>
            </a:spcAft>
          </a:pPr>
          <a:r>
            <a:rPr lang="en-US" altLang="zh-CN" sz="1600" kern="1200" baseline="0" dirty="0">
              <a:latin typeface="Times New Roman" pitchFamily="18" charset="0"/>
            </a:rPr>
            <a:t>CPU</a:t>
          </a:r>
          <a:r>
            <a:rPr lang="zh-CN" altLang="en-US" sz="1600" kern="1200" baseline="0" dirty="0" smtClean="0">
              <a:effectLst/>
              <a:latin typeface="Times New Roman" pitchFamily="18" charset="0"/>
            </a:rPr>
            <a:t>并行计算技术</a:t>
          </a:r>
          <a:endParaRPr lang="zh-CN" altLang="en-US" sz="1600" kern="1200" baseline="0" dirty="0">
            <a:latin typeface="Times New Roman" pitchFamily="18" charset="0"/>
          </a:endParaRPr>
        </a:p>
        <a:p>
          <a:pPr marL="114300" lvl="1" indent="-114300" algn="l" defTabSz="622300">
            <a:lnSpc>
              <a:spcPct val="90000"/>
            </a:lnSpc>
            <a:spcBef>
              <a:spcPct val="0"/>
            </a:spcBef>
            <a:spcAft>
              <a:spcPct val="15000"/>
            </a:spcAft>
            <a:buChar char="••"/>
          </a:pPr>
          <a:r>
            <a:rPr lang="en-US" altLang="zh-CN" sz="1400" kern="1200" baseline="0" dirty="0">
              <a:latin typeface="Times New Roman" pitchFamily="18" charset="0"/>
            </a:rPr>
            <a:t>SIMD </a:t>
          </a:r>
          <a:r>
            <a:rPr lang="zh-CN" altLang="en-US" sz="1400" kern="1200" baseline="0" dirty="0">
              <a:latin typeface="Times New Roman" pitchFamily="18" charset="0"/>
            </a:rPr>
            <a:t>并行指令集</a:t>
          </a:r>
        </a:p>
        <a:p>
          <a:pPr marL="228600" lvl="2" indent="-114300" algn="l" defTabSz="533400">
            <a:lnSpc>
              <a:spcPct val="90000"/>
            </a:lnSpc>
            <a:spcBef>
              <a:spcPct val="0"/>
            </a:spcBef>
            <a:spcAft>
              <a:spcPct val="15000"/>
            </a:spcAft>
            <a:buChar char="••"/>
          </a:pPr>
          <a:r>
            <a:rPr lang="en-US" altLang="zh-CN" sz="1200" kern="1200" baseline="0" dirty="0">
              <a:latin typeface="Times New Roman" pitchFamily="18" charset="0"/>
            </a:rPr>
            <a:t>SSE  128</a:t>
          </a:r>
          <a:r>
            <a:rPr lang="zh-CN" altLang="en-US" sz="1200" kern="1200" baseline="0" dirty="0">
              <a:latin typeface="Times New Roman" pitchFamily="18" charset="0"/>
            </a:rPr>
            <a:t>位并行指令</a:t>
          </a:r>
        </a:p>
        <a:p>
          <a:pPr marL="228600" lvl="2" indent="-114300" algn="l" defTabSz="533400">
            <a:lnSpc>
              <a:spcPct val="90000"/>
            </a:lnSpc>
            <a:spcBef>
              <a:spcPct val="0"/>
            </a:spcBef>
            <a:spcAft>
              <a:spcPct val="15000"/>
            </a:spcAft>
            <a:buChar char="••"/>
          </a:pPr>
          <a:r>
            <a:rPr lang="en-US" altLang="zh-CN" sz="1200" kern="1200" baseline="0" dirty="0">
              <a:latin typeface="Times New Roman" pitchFamily="18" charset="0"/>
            </a:rPr>
            <a:t>AVX  256</a:t>
          </a:r>
          <a:r>
            <a:rPr lang="zh-CN" altLang="en-US" sz="1200" kern="1200" baseline="0" dirty="0">
              <a:latin typeface="Times New Roman" pitchFamily="18" charset="0"/>
            </a:rPr>
            <a:t>位并行指令</a:t>
          </a:r>
        </a:p>
        <a:p>
          <a:pPr marL="114300" lvl="1" indent="-114300" algn="l" defTabSz="622300">
            <a:lnSpc>
              <a:spcPct val="90000"/>
            </a:lnSpc>
            <a:spcBef>
              <a:spcPct val="0"/>
            </a:spcBef>
            <a:spcAft>
              <a:spcPct val="15000"/>
            </a:spcAft>
            <a:buChar char="••"/>
          </a:pPr>
          <a:r>
            <a:rPr lang="en-US" altLang="zh-CN" sz="1400" kern="1200" baseline="0" dirty="0">
              <a:latin typeface="Times New Roman" pitchFamily="18" charset="0"/>
            </a:rPr>
            <a:t>OpenCL</a:t>
          </a:r>
          <a:r>
            <a:rPr lang="zh-CN" altLang="en-US" sz="1400" kern="1200" baseline="0" dirty="0">
              <a:latin typeface="Times New Roman" pitchFamily="18" charset="0"/>
            </a:rPr>
            <a:t>开放计算语言</a:t>
          </a:r>
        </a:p>
      </dsp:txBody>
      <dsp:txXfrm>
        <a:off x="330286" y="1458951"/>
        <a:ext cx="2181614" cy="1450677"/>
      </dsp:txXfrm>
    </dsp:sp>
    <dsp:sp modelId="{7A7E30F1-46E3-473D-AC82-C643EE2DB64C}">
      <dsp:nvSpPr>
        <dsp:cNvPr id="0" name=""/>
        <dsp:cNvSpPr/>
      </dsp:nvSpPr>
      <dsp:spPr>
        <a:xfrm>
          <a:off x="285153" y="3101745"/>
          <a:ext cx="2271880" cy="1372975"/>
        </a:xfrm>
        <a:prstGeom prst="roundRect">
          <a:avLst>
            <a:gd name="adj" fmla="val 10000"/>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t" anchorCtr="0">
          <a:noAutofit/>
        </a:bodyPr>
        <a:lstStyle/>
        <a:p>
          <a:pPr lvl="0" algn="l" defTabSz="711200">
            <a:lnSpc>
              <a:spcPct val="90000"/>
            </a:lnSpc>
            <a:spcBef>
              <a:spcPct val="0"/>
            </a:spcBef>
            <a:spcAft>
              <a:spcPct val="35000"/>
            </a:spcAft>
          </a:pPr>
          <a:r>
            <a:rPr lang="en-US" altLang="zh-CN" sz="1600" kern="1200" baseline="0" dirty="0">
              <a:latin typeface="Times New Roman" pitchFamily="18" charset="0"/>
            </a:rPr>
            <a:t>GPU</a:t>
          </a:r>
          <a:r>
            <a:rPr lang="zh-CN" altLang="en-US" sz="1600" kern="1200" baseline="0" dirty="0" smtClean="0">
              <a:effectLst/>
              <a:latin typeface="Times New Roman" pitchFamily="18" charset="0"/>
            </a:rPr>
            <a:t>并行计算技术</a:t>
          </a:r>
          <a:endParaRPr lang="zh-CN" altLang="en-US" sz="1600" kern="1200" baseline="0" dirty="0">
            <a:latin typeface="Times New Roman" pitchFamily="18" charset="0"/>
          </a:endParaRPr>
        </a:p>
        <a:p>
          <a:pPr marL="114300" lvl="1" indent="-114300" algn="l" defTabSz="622300">
            <a:lnSpc>
              <a:spcPct val="90000"/>
            </a:lnSpc>
            <a:spcBef>
              <a:spcPct val="0"/>
            </a:spcBef>
            <a:spcAft>
              <a:spcPct val="15000"/>
            </a:spcAft>
            <a:buChar char="••"/>
          </a:pPr>
          <a:r>
            <a:rPr lang="en-US" altLang="zh-CN" sz="1400" kern="1200" baseline="0" dirty="0">
              <a:latin typeface="Times New Roman" pitchFamily="18" charset="0"/>
            </a:rPr>
            <a:t>GLSL </a:t>
          </a:r>
          <a:r>
            <a:rPr lang="zh-CN" altLang="en-US" sz="1400" kern="1200" baseline="0" dirty="0">
              <a:latin typeface="Times New Roman" pitchFamily="18" charset="0"/>
            </a:rPr>
            <a:t>着色语言</a:t>
          </a:r>
        </a:p>
        <a:p>
          <a:pPr marL="114300" lvl="1" indent="-114300" algn="l" defTabSz="622300">
            <a:lnSpc>
              <a:spcPct val="90000"/>
            </a:lnSpc>
            <a:spcBef>
              <a:spcPct val="0"/>
            </a:spcBef>
            <a:spcAft>
              <a:spcPct val="15000"/>
            </a:spcAft>
            <a:buChar char="••"/>
          </a:pPr>
          <a:r>
            <a:rPr lang="en-US" altLang="zh-CN" sz="1400" kern="1200" baseline="0" dirty="0">
              <a:latin typeface="Times New Roman" pitchFamily="18" charset="0"/>
            </a:rPr>
            <a:t>CUDA </a:t>
          </a:r>
          <a:r>
            <a:rPr lang="zh-CN" altLang="en-US" sz="1400" kern="1200" baseline="0" dirty="0">
              <a:latin typeface="Times New Roman" pitchFamily="18" charset="0"/>
            </a:rPr>
            <a:t>统一计算设备架构</a:t>
          </a:r>
        </a:p>
        <a:p>
          <a:pPr marL="114300" lvl="1" indent="-114300" algn="l" defTabSz="622300">
            <a:lnSpc>
              <a:spcPct val="90000"/>
            </a:lnSpc>
            <a:spcBef>
              <a:spcPct val="0"/>
            </a:spcBef>
            <a:spcAft>
              <a:spcPct val="15000"/>
            </a:spcAft>
            <a:buChar char="••"/>
          </a:pPr>
          <a:r>
            <a:rPr lang="en-US" altLang="zh-CN" sz="1400" kern="1200" baseline="0" dirty="0">
              <a:latin typeface="Times New Roman" pitchFamily="18" charset="0"/>
            </a:rPr>
            <a:t>OpenCL </a:t>
          </a:r>
          <a:r>
            <a:rPr lang="zh-CN" altLang="en-US" sz="1400" kern="1200" baseline="0" dirty="0">
              <a:latin typeface="Times New Roman" pitchFamily="18" charset="0"/>
            </a:rPr>
            <a:t>开放计算语言</a:t>
          </a:r>
        </a:p>
      </dsp:txBody>
      <dsp:txXfrm>
        <a:off x="325366" y="3141958"/>
        <a:ext cx="2191454" cy="1292549"/>
      </dsp:txXfrm>
    </dsp:sp>
    <dsp:sp modelId="{086696FA-1FC3-431A-A990-A1FDCF5D3324}">
      <dsp:nvSpPr>
        <dsp:cNvPr id="0" name=""/>
        <dsp:cNvSpPr/>
      </dsp:nvSpPr>
      <dsp:spPr>
        <a:xfrm>
          <a:off x="3054007" y="0"/>
          <a:ext cx="2839850" cy="4710832"/>
        </a:xfrm>
        <a:prstGeom prst="roundRect">
          <a:avLst>
            <a:gd name="adj" fmla="val 10000"/>
          </a:avLst>
        </a:prstGeom>
        <a:solidFill>
          <a:schemeClr val="accent1">
            <a:tint val="40000"/>
            <a:hueOff val="0"/>
            <a:satOff val="0"/>
            <a:lumOff val="0"/>
            <a:alphaOff val="0"/>
          </a:schemeClr>
        </a:solidFill>
        <a:ln>
          <a:noFill/>
        </a:ln>
        <a:effectLst>
          <a:outerShdw blurRad="57150" dist="38100" dir="5400000" algn="ctr" rotWithShape="0">
            <a:schemeClr val="accent1">
              <a:tint val="40000"/>
              <a:hueOff val="0"/>
              <a:satOff val="0"/>
              <a:lumOff val="0"/>
              <a:alphaOff val="0"/>
              <a:shade val="9000"/>
              <a:satMod val="105000"/>
              <a:alpha val="48000"/>
            </a:schemeClr>
          </a:outerShdw>
        </a:effectLst>
      </dsp:spPr>
      <dsp:style>
        <a:lnRef idx="0">
          <a:scrgbClr r="0" g="0" b="0"/>
        </a:lnRef>
        <a:fillRef idx="1">
          <a:scrgbClr r="0" g="0" b="0"/>
        </a:fillRef>
        <a:effectRef idx="1">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0" kern="1200" dirty="0" smtClean="0">
              <a:effectLst/>
            </a:rPr>
            <a:t>面向骨骼动画</a:t>
          </a:r>
          <a:endParaRPr lang="en-US" altLang="zh-CN" sz="2000" b="0" kern="1200" dirty="0" smtClean="0">
            <a:effectLst/>
          </a:endParaRPr>
        </a:p>
        <a:p>
          <a:pPr lvl="0" algn="ctr" defTabSz="889000">
            <a:lnSpc>
              <a:spcPct val="90000"/>
            </a:lnSpc>
            <a:spcBef>
              <a:spcPct val="0"/>
            </a:spcBef>
            <a:spcAft>
              <a:spcPct val="35000"/>
            </a:spcAft>
          </a:pPr>
          <a:r>
            <a:rPr lang="zh-CN" altLang="en-US" sz="2000" b="0" kern="1200" dirty="0" smtClean="0">
              <a:effectLst/>
            </a:rPr>
            <a:t>模块</a:t>
          </a:r>
          <a:endParaRPr lang="en-US" altLang="zh-CN" sz="2000" b="0" kern="1200" dirty="0" smtClean="0">
            <a:effectLst/>
          </a:endParaRPr>
        </a:p>
        <a:p>
          <a:pPr lvl="0" algn="ctr" defTabSz="889000">
            <a:lnSpc>
              <a:spcPct val="90000"/>
            </a:lnSpc>
            <a:spcBef>
              <a:spcPct val="0"/>
            </a:spcBef>
            <a:spcAft>
              <a:spcPct val="35000"/>
            </a:spcAft>
          </a:pPr>
          <a:r>
            <a:rPr lang="zh-CN" altLang="en-US" sz="2000" b="0" kern="1200" dirty="0" smtClean="0">
              <a:effectLst/>
            </a:rPr>
            <a:t>并行计算技术</a:t>
          </a:r>
          <a:endParaRPr lang="zh-CN" altLang="en-US" sz="2000" kern="1200" dirty="0"/>
        </a:p>
      </dsp:txBody>
      <dsp:txXfrm>
        <a:off x="3054007" y="0"/>
        <a:ext cx="2839850" cy="1413249"/>
      </dsp:txXfrm>
    </dsp:sp>
    <dsp:sp modelId="{8C39B4DE-BA64-4F27-A10E-BCE51EF6CAF2}">
      <dsp:nvSpPr>
        <dsp:cNvPr id="0" name=""/>
        <dsp:cNvSpPr/>
      </dsp:nvSpPr>
      <dsp:spPr>
        <a:xfrm>
          <a:off x="3337992" y="1414013"/>
          <a:ext cx="2271880" cy="1386448"/>
        </a:xfrm>
        <a:prstGeom prst="roundRect">
          <a:avLst>
            <a:gd name="adj" fmla="val 10000"/>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t" anchorCtr="0">
          <a:noAutofit/>
        </a:bodyPr>
        <a:lstStyle/>
        <a:p>
          <a:pPr lvl="0" algn="l" defTabSz="711200">
            <a:lnSpc>
              <a:spcPct val="90000"/>
            </a:lnSpc>
            <a:spcBef>
              <a:spcPct val="0"/>
            </a:spcBef>
            <a:spcAft>
              <a:spcPct val="35000"/>
            </a:spcAft>
          </a:pPr>
          <a:r>
            <a:rPr lang="en-US" altLang="zh-CN" sz="1600" kern="1200" baseline="0" dirty="0">
              <a:latin typeface="Times New Roman" pitchFamily="18" charset="0"/>
            </a:rPr>
            <a:t>CPU</a:t>
          </a:r>
          <a:r>
            <a:rPr lang="zh-CN" altLang="en-US" sz="1600" kern="1200" baseline="0" dirty="0">
              <a:latin typeface="Times New Roman" pitchFamily="18" charset="0"/>
            </a:rPr>
            <a:t>并行计算算法</a:t>
          </a:r>
        </a:p>
        <a:p>
          <a:pPr marL="114300" lvl="1" indent="-114300" algn="l" defTabSz="622300">
            <a:lnSpc>
              <a:spcPct val="90000"/>
            </a:lnSpc>
            <a:spcBef>
              <a:spcPct val="0"/>
            </a:spcBef>
            <a:spcAft>
              <a:spcPct val="15000"/>
            </a:spcAft>
            <a:buChar char="••"/>
          </a:pPr>
          <a:r>
            <a:rPr lang="zh-CN" altLang="en-US" sz="1400" kern="1200" baseline="0" dirty="0">
              <a:latin typeface="Times New Roman" pitchFamily="18" charset="0"/>
            </a:rPr>
            <a:t>基于</a:t>
          </a:r>
          <a:r>
            <a:rPr lang="en-US" altLang="zh-CN" sz="1400" kern="1200" baseline="0" dirty="0">
              <a:latin typeface="Times New Roman" pitchFamily="18" charset="0"/>
            </a:rPr>
            <a:t>SIMD</a:t>
          </a:r>
          <a:endParaRPr lang="zh-CN" altLang="en-US" sz="1400" kern="1200" baseline="0" dirty="0">
            <a:latin typeface="Times New Roman" pitchFamily="18" charset="0"/>
          </a:endParaRPr>
        </a:p>
        <a:p>
          <a:pPr marL="228600" lvl="2" indent="-114300" algn="l" defTabSz="533400">
            <a:lnSpc>
              <a:spcPct val="90000"/>
            </a:lnSpc>
            <a:spcBef>
              <a:spcPct val="0"/>
            </a:spcBef>
            <a:spcAft>
              <a:spcPct val="15000"/>
            </a:spcAft>
            <a:buChar char="••"/>
          </a:pPr>
          <a:r>
            <a:rPr lang="zh-CN" altLang="en-US" sz="1200" kern="1200" baseline="0" dirty="0">
              <a:latin typeface="Times New Roman" pitchFamily="18" charset="0"/>
            </a:rPr>
            <a:t>基于</a:t>
          </a:r>
          <a:r>
            <a:rPr lang="en-US" altLang="zh-CN" sz="1200" kern="1200" baseline="0" dirty="0">
              <a:latin typeface="Times New Roman" pitchFamily="18" charset="0"/>
            </a:rPr>
            <a:t>SSE</a:t>
          </a:r>
          <a:endParaRPr lang="zh-CN" altLang="en-US" sz="1200" kern="1200" baseline="0" dirty="0">
            <a:latin typeface="Times New Roman" pitchFamily="18" charset="0"/>
          </a:endParaRPr>
        </a:p>
        <a:p>
          <a:pPr marL="228600" lvl="2" indent="-114300" algn="l" defTabSz="533400">
            <a:lnSpc>
              <a:spcPct val="90000"/>
            </a:lnSpc>
            <a:spcBef>
              <a:spcPct val="0"/>
            </a:spcBef>
            <a:spcAft>
              <a:spcPct val="15000"/>
            </a:spcAft>
            <a:buChar char="••"/>
          </a:pPr>
          <a:r>
            <a:rPr lang="zh-CN" altLang="en-US" sz="1200" kern="1200" baseline="0" dirty="0">
              <a:latin typeface="Times New Roman" pitchFamily="18" charset="0"/>
            </a:rPr>
            <a:t>基于</a:t>
          </a:r>
          <a:r>
            <a:rPr lang="en-US" altLang="zh-CN" sz="1200" kern="1200" baseline="0" dirty="0">
              <a:latin typeface="Times New Roman" pitchFamily="18" charset="0"/>
            </a:rPr>
            <a:t>AVX</a:t>
          </a:r>
          <a:endParaRPr lang="zh-CN" altLang="en-US" sz="1200" kern="1200" baseline="0" dirty="0">
            <a:latin typeface="Times New Roman" pitchFamily="18" charset="0"/>
          </a:endParaRPr>
        </a:p>
        <a:p>
          <a:pPr marL="114300" lvl="1" indent="-114300" algn="l" defTabSz="622300">
            <a:lnSpc>
              <a:spcPct val="90000"/>
            </a:lnSpc>
            <a:spcBef>
              <a:spcPct val="0"/>
            </a:spcBef>
            <a:spcAft>
              <a:spcPct val="15000"/>
            </a:spcAft>
            <a:buChar char="••"/>
          </a:pPr>
          <a:r>
            <a:rPr lang="zh-CN" altLang="en-US" sz="1400" kern="1200" baseline="0" dirty="0">
              <a:latin typeface="Times New Roman" pitchFamily="18" charset="0"/>
            </a:rPr>
            <a:t>基于</a:t>
          </a:r>
          <a:r>
            <a:rPr lang="en-US" altLang="zh-CN" sz="1400" kern="1200" baseline="0" dirty="0">
              <a:latin typeface="Times New Roman" pitchFamily="18" charset="0"/>
            </a:rPr>
            <a:t>OpenCL</a:t>
          </a:r>
          <a:endParaRPr lang="zh-CN" altLang="en-US" sz="1400" kern="1200" baseline="0" dirty="0">
            <a:latin typeface="Times New Roman" pitchFamily="18" charset="0"/>
          </a:endParaRPr>
        </a:p>
      </dsp:txBody>
      <dsp:txXfrm>
        <a:off x="3378600" y="1454621"/>
        <a:ext cx="2190664" cy="1305232"/>
      </dsp:txXfrm>
    </dsp:sp>
    <dsp:sp modelId="{DE9F6FA7-D393-4271-97B9-51A10404ABB4}">
      <dsp:nvSpPr>
        <dsp:cNvPr id="0" name=""/>
        <dsp:cNvSpPr/>
      </dsp:nvSpPr>
      <dsp:spPr>
        <a:xfrm>
          <a:off x="3352759" y="2994565"/>
          <a:ext cx="2271880" cy="1079845"/>
        </a:xfrm>
        <a:prstGeom prst="roundRect">
          <a:avLst>
            <a:gd name="adj" fmla="val 10000"/>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t" anchorCtr="0">
          <a:noAutofit/>
        </a:bodyPr>
        <a:lstStyle/>
        <a:p>
          <a:pPr lvl="0" algn="l" defTabSz="711200">
            <a:lnSpc>
              <a:spcPct val="90000"/>
            </a:lnSpc>
            <a:spcBef>
              <a:spcPct val="0"/>
            </a:spcBef>
            <a:spcAft>
              <a:spcPct val="35000"/>
            </a:spcAft>
          </a:pPr>
          <a:r>
            <a:rPr lang="en-US" altLang="zh-CN" sz="1600" kern="1200" baseline="0" dirty="0">
              <a:latin typeface="Times New Roman" pitchFamily="18" charset="0"/>
            </a:rPr>
            <a:t>GPU</a:t>
          </a:r>
          <a:r>
            <a:rPr lang="zh-CN" altLang="en-US" sz="1600" kern="1200" baseline="0" dirty="0">
              <a:latin typeface="Times New Roman" pitchFamily="18" charset="0"/>
            </a:rPr>
            <a:t>并行计算算法</a:t>
          </a:r>
        </a:p>
        <a:p>
          <a:pPr marL="114300" lvl="1" indent="-114300" algn="l" defTabSz="622300">
            <a:lnSpc>
              <a:spcPct val="90000"/>
            </a:lnSpc>
            <a:spcBef>
              <a:spcPct val="0"/>
            </a:spcBef>
            <a:spcAft>
              <a:spcPct val="15000"/>
            </a:spcAft>
            <a:buChar char="••"/>
          </a:pPr>
          <a:r>
            <a:rPr lang="zh-CN" altLang="en-US" sz="1400" kern="1200" baseline="0" dirty="0">
              <a:latin typeface="Times New Roman" pitchFamily="18" charset="0"/>
            </a:rPr>
            <a:t>基于</a:t>
          </a:r>
          <a:r>
            <a:rPr lang="en-US" altLang="zh-CN" sz="1400" kern="1200" baseline="0" dirty="0">
              <a:latin typeface="Times New Roman" pitchFamily="18" charset="0"/>
            </a:rPr>
            <a:t>GLSL</a:t>
          </a:r>
          <a:endParaRPr lang="zh-CN" altLang="en-US" sz="1400" kern="1200" baseline="0" dirty="0">
            <a:latin typeface="Times New Roman" pitchFamily="18" charset="0"/>
          </a:endParaRPr>
        </a:p>
        <a:p>
          <a:pPr marL="114300" lvl="1" indent="-114300" algn="l" defTabSz="622300">
            <a:lnSpc>
              <a:spcPct val="90000"/>
            </a:lnSpc>
            <a:spcBef>
              <a:spcPct val="0"/>
            </a:spcBef>
            <a:spcAft>
              <a:spcPct val="15000"/>
            </a:spcAft>
            <a:buChar char="••"/>
          </a:pPr>
          <a:r>
            <a:rPr lang="zh-CN" altLang="en-US" sz="1400" kern="1200" baseline="0" dirty="0">
              <a:latin typeface="Times New Roman" pitchFamily="18" charset="0"/>
            </a:rPr>
            <a:t>基于</a:t>
          </a:r>
          <a:r>
            <a:rPr lang="en-US" altLang="zh-CN" sz="1400" kern="1200" baseline="0" dirty="0">
              <a:latin typeface="Times New Roman" pitchFamily="18" charset="0"/>
            </a:rPr>
            <a:t>CUDA</a:t>
          </a:r>
          <a:endParaRPr lang="zh-CN" altLang="en-US" sz="1400" kern="1200" baseline="0" dirty="0">
            <a:latin typeface="Times New Roman" pitchFamily="18" charset="0"/>
          </a:endParaRPr>
        </a:p>
        <a:p>
          <a:pPr marL="114300" lvl="1" indent="-114300" algn="l" defTabSz="622300">
            <a:lnSpc>
              <a:spcPct val="90000"/>
            </a:lnSpc>
            <a:spcBef>
              <a:spcPct val="0"/>
            </a:spcBef>
            <a:spcAft>
              <a:spcPct val="15000"/>
            </a:spcAft>
            <a:buChar char="••"/>
          </a:pPr>
          <a:r>
            <a:rPr lang="zh-CN" altLang="en-US" sz="1400" kern="1200" baseline="0" dirty="0">
              <a:latin typeface="Times New Roman" pitchFamily="18" charset="0"/>
            </a:rPr>
            <a:t>基于</a:t>
          </a:r>
          <a:r>
            <a:rPr lang="en-US" altLang="zh-CN" sz="1400" kern="1200" baseline="0" dirty="0">
              <a:latin typeface="Times New Roman" pitchFamily="18" charset="0"/>
            </a:rPr>
            <a:t>OpenCL</a:t>
          </a:r>
          <a:endParaRPr lang="zh-CN" altLang="en-US" sz="1400" kern="1200" baseline="0" dirty="0">
            <a:latin typeface="Times New Roman" pitchFamily="18" charset="0"/>
          </a:endParaRPr>
        </a:p>
      </dsp:txBody>
      <dsp:txXfrm>
        <a:off x="3384387" y="3026193"/>
        <a:ext cx="2208624" cy="1016589"/>
      </dsp:txXfrm>
    </dsp:sp>
    <dsp:sp modelId="{1A0CA845-DC6F-4914-8036-F98F7BEBF014}">
      <dsp:nvSpPr>
        <dsp:cNvPr id="0" name=""/>
        <dsp:cNvSpPr/>
      </dsp:nvSpPr>
      <dsp:spPr>
        <a:xfrm>
          <a:off x="3337992" y="4171777"/>
          <a:ext cx="2271880" cy="388350"/>
        </a:xfrm>
        <a:prstGeom prst="roundRect">
          <a:avLst>
            <a:gd name="adj" fmla="val 10000"/>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020" tIns="24765" rIns="33020" bIns="24765" numCol="1" spcCol="1270" anchor="ctr" anchorCtr="0">
          <a:noAutofit/>
        </a:bodyPr>
        <a:lstStyle/>
        <a:p>
          <a:pPr lvl="0" algn="l" defTabSz="577850">
            <a:lnSpc>
              <a:spcPct val="90000"/>
            </a:lnSpc>
            <a:spcBef>
              <a:spcPct val="0"/>
            </a:spcBef>
            <a:spcAft>
              <a:spcPct val="35000"/>
            </a:spcAft>
          </a:pPr>
          <a:r>
            <a:rPr lang="zh-CN" altLang="en-US" sz="1300" kern="1200" dirty="0"/>
            <a:t>对比分析各种并行算法</a:t>
          </a:r>
        </a:p>
      </dsp:txBody>
      <dsp:txXfrm>
        <a:off x="3349366" y="4183151"/>
        <a:ext cx="2249132" cy="365602"/>
      </dsp:txXfrm>
    </dsp:sp>
    <dsp:sp modelId="{7882E2CF-BAFB-43D6-BDA2-6A3E3267A6F4}">
      <dsp:nvSpPr>
        <dsp:cNvPr id="0" name=""/>
        <dsp:cNvSpPr/>
      </dsp:nvSpPr>
      <dsp:spPr>
        <a:xfrm>
          <a:off x="6106846" y="0"/>
          <a:ext cx="1740856" cy="4710832"/>
        </a:xfrm>
        <a:prstGeom prst="roundRect">
          <a:avLst>
            <a:gd name="adj" fmla="val 10000"/>
          </a:avLst>
        </a:prstGeom>
        <a:solidFill>
          <a:schemeClr val="accent1">
            <a:tint val="40000"/>
            <a:hueOff val="0"/>
            <a:satOff val="0"/>
            <a:lumOff val="0"/>
            <a:alphaOff val="0"/>
          </a:schemeClr>
        </a:solidFill>
        <a:ln>
          <a:noFill/>
        </a:ln>
        <a:effectLst>
          <a:outerShdw blurRad="57150" dist="38100" dir="5400000" algn="ctr" rotWithShape="0">
            <a:schemeClr val="accent1">
              <a:tint val="40000"/>
              <a:hueOff val="0"/>
              <a:satOff val="0"/>
              <a:lumOff val="0"/>
              <a:alphaOff val="0"/>
              <a:shade val="9000"/>
              <a:satMod val="105000"/>
              <a:alpha val="48000"/>
            </a:schemeClr>
          </a:outerShdw>
        </a:effectLst>
      </dsp:spPr>
      <dsp:style>
        <a:lnRef idx="0">
          <a:scrgbClr r="0" g="0" b="0"/>
        </a:lnRef>
        <a:fillRef idx="1">
          <a:scrgbClr r="0" g="0" b="0"/>
        </a:fillRef>
        <a:effectRef idx="1">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effectLst/>
            </a:rPr>
            <a:t>面向</a:t>
          </a:r>
          <a:r>
            <a:rPr lang="en-US" altLang="zh-CN" sz="2000" kern="1200" dirty="0" smtClean="0">
              <a:effectLst/>
            </a:rPr>
            <a:t>VR</a:t>
          </a:r>
          <a:r>
            <a:rPr lang="zh-CN" altLang="en-US" sz="2000" kern="1200" dirty="0" smtClean="0">
              <a:effectLst/>
            </a:rPr>
            <a:t>异构</a:t>
          </a:r>
          <a:endParaRPr lang="en-US" altLang="zh-CN" sz="2000" kern="1200" dirty="0" smtClean="0">
            <a:effectLst/>
          </a:endParaRPr>
        </a:p>
        <a:p>
          <a:pPr lvl="0" algn="ctr" defTabSz="889000">
            <a:lnSpc>
              <a:spcPct val="90000"/>
            </a:lnSpc>
            <a:spcBef>
              <a:spcPct val="0"/>
            </a:spcBef>
            <a:spcAft>
              <a:spcPct val="35000"/>
            </a:spcAft>
          </a:pPr>
          <a:r>
            <a:rPr lang="zh-CN" altLang="en-US" sz="2000" kern="1200" dirty="0" smtClean="0">
              <a:effectLst/>
            </a:rPr>
            <a:t>系统</a:t>
          </a:r>
          <a:endParaRPr lang="en-US" altLang="zh-CN" sz="2000" kern="1200" dirty="0" smtClean="0">
            <a:effectLst/>
          </a:endParaRPr>
        </a:p>
        <a:p>
          <a:pPr lvl="0" algn="ctr" defTabSz="889000">
            <a:lnSpc>
              <a:spcPct val="90000"/>
            </a:lnSpc>
            <a:spcBef>
              <a:spcPct val="0"/>
            </a:spcBef>
            <a:spcAft>
              <a:spcPct val="35000"/>
            </a:spcAft>
          </a:pPr>
          <a:r>
            <a:rPr lang="zh-CN" altLang="en-US" sz="2000" kern="1200" dirty="0" smtClean="0">
              <a:effectLst/>
            </a:rPr>
            <a:t>并行计算技术</a:t>
          </a:r>
          <a:endParaRPr lang="zh-CN" altLang="en-US" sz="2000" kern="1200" dirty="0"/>
        </a:p>
      </dsp:txBody>
      <dsp:txXfrm>
        <a:off x="6106846" y="0"/>
        <a:ext cx="1740856" cy="1413249"/>
      </dsp:txXfrm>
    </dsp:sp>
    <dsp:sp modelId="{F0C7A34D-4C67-42B3-91A1-33B4B9EF9A17}">
      <dsp:nvSpPr>
        <dsp:cNvPr id="0" name=""/>
        <dsp:cNvSpPr/>
      </dsp:nvSpPr>
      <dsp:spPr>
        <a:xfrm>
          <a:off x="6237970" y="1312585"/>
          <a:ext cx="1452481" cy="829089"/>
        </a:xfrm>
        <a:prstGeom prst="roundRect">
          <a:avLst>
            <a:gd name="adj" fmla="val 10000"/>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zh-CN" altLang="en-US" sz="1300" kern="1200" baseline="0" dirty="0">
              <a:latin typeface="Times New Roman" pitchFamily="18" charset="0"/>
            </a:rPr>
            <a:t>模块</a:t>
          </a:r>
          <a:r>
            <a:rPr lang="en-US" altLang="zh-CN" sz="1300" kern="1200" baseline="0" dirty="0">
              <a:latin typeface="Times New Roman" pitchFamily="18" charset="0"/>
            </a:rPr>
            <a:t>1-</a:t>
          </a:r>
          <a:r>
            <a:rPr lang="zh-CN" altLang="en-US" sz="1300" kern="1200" baseline="0" dirty="0">
              <a:latin typeface="Times New Roman" pitchFamily="18" charset="0"/>
            </a:rPr>
            <a:t>骨骼动画           </a:t>
          </a:r>
          <a:r>
            <a:rPr lang="en-US" altLang="zh-CN" sz="1300" kern="1200" baseline="0" dirty="0">
              <a:latin typeface="Times New Roman" pitchFamily="18" charset="0"/>
            </a:rPr>
            <a:t>CPU </a:t>
          </a:r>
          <a:r>
            <a:rPr lang="en-US" altLang="zh-CN" sz="1300" kern="1200" baseline="0" dirty="0" err="1">
              <a:latin typeface="Times New Roman" pitchFamily="18" charset="0"/>
            </a:rPr>
            <a:t>OpenCL</a:t>
          </a:r>
          <a:endParaRPr lang="zh-CN" altLang="en-US" sz="1300" kern="1200" baseline="0" dirty="0">
            <a:latin typeface="Times New Roman" pitchFamily="18" charset="0"/>
          </a:endParaRPr>
        </a:p>
      </dsp:txBody>
      <dsp:txXfrm>
        <a:off x="6262253" y="1336868"/>
        <a:ext cx="1403915" cy="780523"/>
      </dsp:txXfrm>
    </dsp:sp>
    <dsp:sp modelId="{451ABE77-5BD3-46F1-BAF1-F5A42297664B}">
      <dsp:nvSpPr>
        <dsp:cNvPr id="0" name=""/>
        <dsp:cNvSpPr/>
      </dsp:nvSpPr>
      <dsp:spPr>
        <a:xfrm>
          <a:off x="6227656" y="2454330"/>
          <a:ext cx="1447028" cy="619740"/>
        </a:xfrm>
        <a:prstGeom prst="roundRect">
          <a:avLst>
            <a:gd name="adj" fmla="val 10000"/>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zh-CN" altLang="en-US" sz="1300" kern="1200" baseline="0" dirty="0">
              <a:latin typeface="Times New Roman" pitchFamily="18" charset="0"/>
            </a:rPr>
            <a:t>模块</a:t>
          </a:r>
          <a:r>
            <a:rPr lang="en-US" altLang="zh-CN" sz="1300" kern="1200" baseline="0" dirty="0">
              <a:latin typeface="Times New Roman" pitchFamily="18" charset="0"/>
            </a:rPr>
            <a:t>2-</a:t>
          </a:r>
          <a:r>
            <a:rPr lang="zh-CN" altLang="en-US" sz="1300" kern="1200" baseline="0" dirty="0">
              <a:latin typeface="Times New Roman" pitchFamily="18" charset="0"/>
            </a:rPr>
            <a:t>粒子系统              </a:t>
          </a:r>
          <a:r>
            <a:rPr lang="en-US" altLang="zh-CN" sz="1300" kern="1200" baseline="0" dirty="0">
              <a:latin typeface="Times New Roman" pitchFamily="18" charset="0"/>
            </a:rPr>
            <a:t>GPU </a:t>
          </a:r>
          <a:r>
            <a:rPr lang="en-US" altLang="zh-CN" sz="1300" kern="1200" baseline="0" dirty="0" err="1">
              <a:latin typeface="Times New Roman" pitchFamily="18" charset="0"/>
            </a:rPr>
            <a:t>OpenCL</a:t>
          </a:r>
          <a:endParaRPr lang="zh-CN" altLang="en-US" sz="1300" kern="1200" baseline="0" dirty="0">
            <a:latin typeface="Times New Roman" pitchFamily="18" charset="0"/>
          </a:endParaRPr>
        </a:p>
      </dsp:txBody>
      <dsp:txXfrm>
        <a:off x="6245808" y="2472482"/>
        <a:ext cx="1410724" cy="583436"/>
      </dsp:txXfrm>
    </dsp:sp>
    <dsp:sp modelId="{B252E824-2DF2-4D81-AD9C-8057FC469B4A}">
      <dsp:nvSpPr>
        <dsp:cNvPr id="0" name=""/>
        <dsp:cNvSpPr/>
      </dsp:nvSpPr>
      <dsp:spPr>
        <a:xfrm>
          <a:off x="6407805" y="3321588"/>
          <a:ext cx="1060650" cy="366240"/>
        </a:xfrm>
        <a:prstGeom prst="roundRect">
          <a:avLst>
            <a:gd name="adj" fmla="val 10000"/>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altLang="zh-CN" sz="1300" kern="1200"/>
            <a:t>...</a:t>
          </a:r>
          <a:endParaRPr lang="zh-CN" altLang="en-US" sz="1300" kern="1200"/>
        </a:p>
      </dsp:txBody>
      <dsp:txXfrm>
        <a:off x="6418532" y="3332315"/>
        <a:ext cx="1039196" cy="344786"/>
      </dsp:txXfrm>
    </dsp:sp>
    <dsp:sp modelId="{8AE03B61-5CBA-408D-88EC-46EAB3E3CD1C}">
      <dsp:nvSpPr>
        <dsp:cNvPr id="0" name=""/>
        <dsp:cNvSpPr/>
      </dsp:nvSpPr>
      <dsp:spPr>
        <a:xfrm>
          <a:off x="6420754" y="3869207"/>
          <a:ext cx="1034796" cy="555669"/>
        </a:xfrm>
        <a:prstGeom prst="roundRect">
          <a:avLst>
            <a:gd name="adj" fmla="val 10000"/>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zh-CN" altLang="en-US" sz="1300" kern="1200" baseline="0" dirty="0">
              <a:latin typeface="Times New Roman" pitchFamily="18" charset="0"/>
            </a:rPr>
            <a:t>模块</a:t>
          </a:r>
          <a:r>
            <a:rPr lang="en-US" altLang="zh-CN" sz="1300" kern="1200" baseline="0" dirty="0">
              <a:latin typeface="Times New Roman" pitchFamily="18" charset="0"/>
            </a:rPr>
            <a:t>n</a:t>
          </a:r>
          <a:r>
            <a:rPr lang="zh-CN" altLang="en-US" sz="1300" kern="1200" baseline="0" dirty="0">
              <a:latin typeface="Times New Roman" pitchFamily="18" charset="0"/>
            </a:rPr>
            <a:t>：</a:t>
          </a:r>
          <a:r>
            <a:rPr lang="en-US" altLang="zh-CN" sz="1300" kern="1200" baseline="0" dirty="0">
              <a:latin typeface="Times New Roman" pitchFamily="18" charset="0"/>
            </a:rPr>
            <a:t>CPU or GPU</a:t>
          </a:r>
          <a:endParaRPr lang="zh-CN" altLang="en-US" sz="1300" kern="1200" baseline="0" dirty="0">
            <a:latin typeface="Times New Roman" pitchFamily="18" charset="0"/>
          </a:endParaRPr>
        </a:p>
      </dsp:txBody>
      <dsp:txXfrm>
        <a:off x="6437029" y="3885482"/>
        <a:ext cx="1002246" cy="5231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E59A6-C159-4DCF-8BF2-6BBBC6D38186}">
      <dsp:nvSpPr>
        <dsp:cNvPr id="0" name=""/>
        <dsp:cNvSpPr/>
      </dsp:nvSpPr>
      <dsp:spPr>
        <a:xfrm>
          <a:off x="-4962529" y="-760383"/>
          <a:ext cx="5910203" cy="5910203"/>
        </a:xfrm>
        <a:prstGeom prst="blockArc">
          <a:avLst>
            <a:gd name="adj1" fmla="val 18900000"/>
            <a:gd name="adj2" fmla="val 2700000"/>
            <a:gd name="adj3" fmla="val 365"/>
          </a:avLst>
        </a:pr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E77BF1-3811-4E79-A51F-4D5BC1792537}">
      <dsp:nvSpPr>
        <dsp:cNvPr id="0" name=""/>
        <dsp:cNvSpPr/>
      </dsp:nvSpPr>
      <dsp:spPr>
        <a:xfrm>
          <a:off x="353597" y="231147"/>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绪论</a:t>
          </a:r>
          <a:endParaRPr lang="zh-CN" altLang="en-US" sz="2300" b="1" kern="1200" dirty="0">
            <a:effectLst>
              <a:outerShdw blurRad="38100" dist="38100" dir="2700000" algn="tl">
                <a:srgbClr val="000000">
                  <a:alpha val="43137"/>
                </a:srgbClr>
              </a:outerShdw>
            </a:effectLst>
          </a:endParaRPr>
        </a:p>
      </dsp:txBody>
      <dsp:txXfrm>
        <a:off x="353597" y="231147"/>
        <a:ext cx="7815676" cy="462119"/>
      </dsp:txXfrm>
    </dsp:sp>
    <dsp:sp modelId="{659D24D0-C36F-4573-ACF5-DA337C773348}">
      <dsp:nvSpPr>
        <dsp:cNvPr id="0" name=""/>
        <dsp:cNvSpPr/>
      </dsp:nvSpPr>
      <dsp:spPr>
        <a:xfrm>
          <a:off x="64772" y="173382"/>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34305AD1-3107-42BF-8256-13DAC502A635}">
      <dsp:nvSpPr>
        <dsp:cNvPr id="0" name=""/>
        <dsp:cNvSpPr/>
      </dsp:nvSpPr>
      <dsp:spPr>
        <a:xfrm>
          <a:off x="733722" y="924239"/>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通用并行计算</a:t>
          </a:r>
          <a:endParaRPr lang="zh-CN" altLang="en-US" sz="2300" b="1" kern="1200" dirty="0">
            <a:effectLst>
              <a:outerShdw blurRad="38100" dist="38100" dir="2700000" algn="tl">
                <a:srgbClr val="000000">
                  <a:alpha val="43137"/>
                </a:srgbClr>
              </a:outerShdw>
            </a:effectLst>
          </a:endParaRPr>
        </a:p>
      </dsp:txBody>
      <dsp:txXfrm>
        <a:off x="733722" y="924239"/>
        <a:ext cx="7435550" cy="462119"/>
      </dsp:txXfrm>
    </dsp:sp>
    <dsp:sp modelId="{244DC18D-C7E5-4C58-9F1E-DC0DAF5E4026}">
      <dsp:nvSpPr>
        <dsp:cNvPr id="0" name=""/>
        <dsp:cNvSpPr/>
      </dsp:nvSpPr>
      <dsp:spPr>
        <a:xfrm>
          <a:off x="444897" y="866474"/>
          <a:ext cx="577649" cy="577649"/>
        </a:xfrm>
        <a:prstGeom prst="ellipse">
          <a:avLst/>
        </a:prstGeom>
        <a:solidFill>
          <a:schemeClr val="accent2"/>
        </a:soli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35C4EDF-AF8F-47FC-AB26-B8A2DB199DBC}">
      <dsp:nvSpPr>
        <dsp:cNvPr id="0" name=""/>
        <dsp:cNvSpPr/>
      </dsp:nvSpPr>
      <dsp:spPr>
        <a:xfrm>
          <a:off x="907544" y="1617331"/>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骨骼动画矩阵调色板并行算法</a:t>
          </a:r>
          <a:endParaRPr lang="zh-CN" altLang="en-US" sz="2300" b="1" kern="1200" dirty="0">
            <a:effectLst>
              <a:outerShdw blurRad="38100" dist="38100" dir="2700000" algn="tl">
                <a:srgbClr val="000000">
                  <a:alpha val="43137"/>
                </a:srgbClr>
              </a:outerShdw>
            </a:effectLst>
          </a:endParaRPr>
        </a:p>
      </dsp:txBody>
      <dsp:txXfrm>
        <a:off x="907544" y="1617331"/>
        <a:ext cx="7261729" cy="462119"/>
      </dsp:txXfrm>
    </dsp:sp>
    <dsp:sp modelId="{19F6C3F5-881C-44F8-9F6D-27706089F36C}">
      <dsp:nvSpPr>
        <dsp:cNvPr id="0" name=""/>
        <dsp:cNvSpPr/>
      </dsp:nvSpPr>
      <dsp:spPr>
        <a:xfrm>
          <a:off x="618719" y="1559566"/>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FC86E38-393D-4F71-873C-94D6111C2F75}">
      <dsp:nvSpPr>
        <dsp:cNvPr id="0" name=""/>
        <dsp:cNvSpPr/>
      </dsp:nvSpPr>
      <dsp:spPr>
        <a:xfrm>
          <a:off x="907544" y="2309985"/>
          <a:ext cx="7261729"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柏林噪声风场扰动粒子系统并行算法</a:t>
          </a:r>
          <a:endParaRPr lang="zh-CN" altLang="en-US" sz="2300" b="1" kern="1200" dirty="0">
            <a:effectLst>
              <a:outerShdw blurRad="38100" dist="38100" dir="2700000" algn="tl">
                <a:srgbClr val="000000">
                  <a:alpha val="43137"/>
                </a:srgbClr>
              </a:outerShdw>
            </a:effectLst>
          </a:endParaRPr>
        </a:p>
      </dsp:txBody>
      <dsp:txXfrm>
        <a:off x="907544" y="2309985"/>
        <a:ext cx="7261729" cy="462119"/>
      </dsp:txXfrm>
    </dsp:sp>
    <dsp:sp modelId="{BC2BF74E-3B3F-498F-AA53-5A25CD6C87BF}">
      <dsp:nvSpPr>
        <dsp:cNvPr id="0" name=""/>
        <dsp:cNvSpPr/>
      </dsp:nvSpPr>
      <dsp:spPr>
        <a:xfrm>
          <a:off x="618719" y="2252220"/>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0B2DF0E-08F1-4927-8EF2-42D525BBD81C}">
      <dsp:nvSpPr>
        <dsp:cNvPr id="0" name=""/>
        <dsp:cNvSpPr/>
      </dsp:nvSpPr>
      <dsp:spPr>
        <a:xfrm>
          <a:off x="733722" y="3003077"/>
          <a:ext cx="7435550"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虚拟现实平台多任务并行</a:t>
          </a:r>
          <a:endParaRPr lang="zh-CN" altLang="en-US" sz="2300" b="1" kern="1200" dirty="0">
            <a:effectLst>
              <a:outerShdw blurRad="38100" dist="38100" dir="2700000" algn="tl">
                <a:srgbClr val="000000">
                  <a:alpha val="43137"/>
                </a:srgbClr>
              </a:outerShdw>
            </a:effectLst>
          </a:endParaRPr>
        </a:p>
      </dsp:txBody>
      <dsp:txXfrm>
        <a:off x="733722" y="3003077"/>
        <a:ext cx="7435550" cy="462119"/>
      </dsp:txXfrm>
    </dsp:sp>
    <dsp:sp modelId="{F60B359F-B275-4031-9E2E-EF23DE61D1D6}">
      <dsp:nvSpPr>
        <dsp:cNvPr id="0" name=""/>
        <dsp:cNvSpPr/>
      </dsp:nvSpPr>
      <dsp:spPr>
        <a:xfrm>
          <a:off x="444897" y="2945312"/>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366BEE7-7E77-4E30-973F-AAF3A71CB864}">
      <dsp:nvSpPr>
        <dsp:cNvPr id="0" name=""/>
        <dsp:cNvSpPr/>
      </dsp:nvSpPr>
      <dsp:spPr>
        <a:xfrm>
          <a:off x="353597" y="3696169"/>
          <a:ext cx="7815676" cy="462119"/>
        </a:xfrm>
        <a:prstGeom prst="rect">
          <a:avLst/>
        </a:prstGeom>
        <a:gradFill rotWithShape="0">
          <a:gsLst>
            <a:gs pos="0">
              <a:schemeClr val="accent6">
                <a:hueOff val="0"/>
                <a:satOff val="0"/>
                <a:lumOff val="0"/>
                <a:alphaOff val="0"/>
                <a:tint val="70000"/>
                <a:satMod val="130000"/>
              </a:schemeClr>
            </a:gs>
            <a:gs pos="43000">
              <a:schemeClr val="accent6">
                <a:hueOff val="0"/>
                <a:satOff val="0"/>
                <a:lumOff val="0"/>
                <a:alphaOff val="0"/>
                <a:tint val="44000"/>
                <a:satMod val="165000"/>
              </a:schemeClr>
            </a:gs>
            <a:gs pos="93000">
              <a:schemeClr val="accent6">
                <a:hueOff val="0"/>
                <a:satOff val="0"/>
                <a:lumOff val="0"/>
                <a:alphaOff val="0"/>
                <a:tint val="15000"/>
                <a:satMod val="165000"/>
              </a:schemeClr>
            </a:gs>
            <a:gs pos="100000">
              <a:schemeClr val="accent6">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6">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808" tIns="58420" rIns="58420" bIns="58420" numCol="1" spcCol="1270" anchor="ctr" anchorCtr="0">
          <a:noAutofit/>
        </a:bodyPr>
        <a:lstStyle/>
        <a:p>
          <a:pPr lvl="0" algn="l"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rPr>
            <a:t>总结和展望</a:t>
          </a:r>
          <a:endParaRPr lang="zh-CN" altLang="en-US" sz="2300" b="1" kern="1200" dirty="0">
            <a:effectLst>
              <a:outerShdw blurRad="38100" dist="38100" dir="2700000" algn="tl">
                <a:srgbClr val="000000">
                  <a:alpha val="43137"/>
                </a:srgbClr>
              </a:outerShdw>
            </a:effectLst>
          </a:endParaRPr>
        </a:p>
      </dsp:txBody>
      <dsp:txXfrm>
        <a:off x="353597" y="3696169"/>
        <a:ext cx="7815676" cy="462119"/>
      </dsp:txXfrm>
    </dsp:sp>
    <dsp:sp modelId="{CF1A66C5-71FA-4D33-98BC-6B3126F2A05B}">
      <dsp:nvSpPr>
        <dsp:cNvPr id="0" name=""/>
        <dsp:cNvSpPr/>
      </dsp:nvSpPr>
      <dsp:spPr>
        <a:xfrm>
          <a:off x="64772" y="3638404"/>
          <a:ext cx="577649" cy="577649"/>
        </a:xfrm>
        <a:prstGeom prst="ellipse">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6BE8BF-F7C8-4821-B037-187EB0E00572}">
      <dsp:nvSpPr>
        <dsp:cNvPr id="0" name=""/>
        <dsp:cNvSpPr/>
      </dsp:nvSpPr>
      <dsp:spPr>
        <a:xfrm>
          <a:off x="2988479" y="780810"/>
          <a:ext cx="1711126" cy="327503"/>
        </a:xfrm>
        <a:custGeom>
          <a:avLst/>
          <a:gdLst/>
          <a:ahLst/>
          <a:cxnLst/>
          <a:rect l="0" t="0" r="0" b="0"/>
          <a:pathLst>
            <a:path>
              <a:moveTo>
                <a:pt x="0" y="0"/>
              </a:moveTo>
              <a:lnTo>
                <a:pt x="0" y="163751"/>
              </a:lnTo>
              <a:lnTo>
                <a:pt x="1711126" y="163751"/>
              </a:lnTo>
              <a:lnTo>
                <a:pt x="1711126" y="327503"/>
              </a:lnTo>
            </a:path>
          </a:pathLst>
        </a:custGeom>
        <a:noFill/>
        <a:ln w="25400" cap="flat" cmpd="sng" algn="ctr">
          <a:solidFill>
            <a:schemeClr val="accent1">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BB68E28-384D-4809-9BFB-4CA1716D517A}">
      <dsp:nvSpPr>
        <dsp:cNvPr id="0" name=""/>
        <dsp:cNvSpPr/>
      </dsp:nvSpPr>
      <dsp:spPr>
        <a:xfrm>
          <a:off x="1384243" y="780810"/>
          <a:ext cx="1604235" cy="327503"/>
        </a:xfrm>
        <a:custGeom>
          <a:avLst/>
          <a:gdLst/>
          <a:ahLst/>
          <a:cxnLst/>
          <a:rect l="0" t="0" r="0" b="0"/>
          <a:pathLst>
            <a:path>
              <a:moveTo>
                <a:pt x="1604235" y="0"/>
              </a:moveTo>
              <a:lnTo>
                <a:pt x="1604235" y="163751"/>
              </a:lnTo>
              <a:lnTo>
                <a:pt x="0" y="163751"/>
              </a:lnTo>
              <a:lnTo>
                <a:pt x="0" y="327503"/>
              </a:lnTo>
            </a:path>
          </a:pathLst>
        </a:custGeom>
        <a:noFill/>
        <a:ln w="25400" cap="flat" cmpd="sng" algn="ctr">
          <a:solidFill>
            <a:schemeClr val="accent1">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F4566140-65C6-4EB7-8765-6FFDC18A823A}">
      <dsp:nvSpPr>
        <dsp:cNvPr id="0" name=""/>
        <dsp:cNvSpPr/>
      </dsp:nvSpPr>
      <dsp:spPr>
        <a:xfrm>
          <a:off x="2208709" y="1040"/>
          <a:ext cx="1559539" cy="779769"/>
        </a:xfrm>
        <a:prstGeom prst="rect">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satMod val="105000"/>
              <a:alpha val="48000"/>
            </a:scheme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err="1" smtClean="0"/>
            <a:t>OpenCL</a:t>
          </a:r>
          <a:endParaRPr lang="zh-CN" altLang="en-US" sz="3200" kern="1200" dirty="0"/>
        </a:p>
      </dsp:txBody>
      <dsp:txXfrm>
        <a:off x="2208709" y="1040"/>
        <a:ext cx="1559539" cy="779769"/>
      </dsp:txXfrm>
    </dsp:sp>
    <dsp:sp modelId="{A4966997-201C-496F-9B20-0CEB13CB63C2}">
      <dsp:nvSpPr>
        <dsp:cNvPr id="0" name=""/>
        <dsp:cNvSpPr/>
      </dsp:nvSpPr>
      <dsp:spPr>
        <a:xfrm>
          <a:off x="604473" y="1108313"/>
          <a:ext cx="1559539" cy="779769"/>
        </a:xfrm>
        <a:prstGeom prst="rect">
          <a:avLst/>
        </a:prstGeom>
        <a:solidFill>
          <a:schemeClr val="accent6"/>
        </a:solidFill>
        <a:ln>
          <a:noFill/>
        </a:ln>
        <a:effectLst>
          <a:outerShdw blurRad="57150" dist="38100" dir="5400000" algn="ctr" rotWithShape="0">
            <a:schemeClr val="accent1">
              <a:hueOff val="0"/>
              <a:satOff val="0"/>
              <a:lumOff val="0"/>
              <a:alphaOff val="0"/>
              <a:shade val="9000"/>
              <a:satMod val="105000"/>
              <a:alpha val="48000"/>
            </a:scheme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CPU</a:t>
          </a:r>
          <a:endParaRPr lang="zh-CN" altLang="en-US" sz="3200" kern="1200" dirty="0"/>
        </a:p>
      </dsp:txBody>
      <dsp:txXfrm>
        <a:off x="604473" y="1108313"/>
        <a:ext cx="1559539" cy="779769"/>
      </dsp:txXfrm>
    </dsp:sp>
    <dsp:sp modelId="{DC9ECAD4-66DE-4AFE-839D-47F739FB5F75}">
      <dsp:nvSpPr>
        <dsp:cNvPr id="0" name=""/>
        <dsp:cNvSpPr/>
      </dsp:nvSpPr>
      <dsp:spPr>
        <a:xfrm>
          <a:off x="3919835" y="1108313"/>
          <a:ext cx="1559539" cy="779769"/>
        </a:xfrm>
        <a:prstGeom prst="rect">
          <a:avLst/>
        </a:prstGeom>
        <a:solidFill>
          <a:schemeClr val="accent6"/>
        </a:solidFill>
        <a:ln>
          <a:noFill/>
        </a:ln>
        <a:effectLst>
          <a:outerShdw blurRad="57150" dist="38100" dir="5400000" algn="ctr" rotWithShape="0">
            <a:schemeClr val="accent1">
              <a:hueOff val="0"/>
              <a:satOff val="0"/>
              <a:lumOff val="0"/>
              <a:alphaOff val="0"/>
              <a:shade val="9000"/>
              <a:satMod val="105000"/>
              <a:alpha val="48000"/>
            </a:scheme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GPU</a:t>
          </a:r>
          <a:endParaRPr lang="zh-CN" altLang="en-US" sz="3200" kern="1200" dirty="0"/>
        </a:p>
      </dsp:txBody>
      <dsp:txXfrm>
        <a:off x="3919835" y="1108313"/>
        <a:ext cx="1559539" cy="7797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BFEA00-1ECB-46B2-9CFC-570B4C3F57DB}">
      <dsp:nvSpPr>
        <dsp:cNvPr id="0" name=""/>
        <dsp:cNvSpPr/>
      </dsp:nvSpPr>
      <dsp:spPr>
        <a:xfrm rot="16200000">
          <a:off x="-764673" y="1132614"/>
          <a:ext cx="1838795" cy="266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35339" bIns="0" numCol="1" spcCol="1270" anchor="t" anchorCtr="0">
          <a:noAutofit/>
        </a:bodyPr>
        <a:lstStyle/>
        <a:p>
          <a:pPr lvl="0" algn="r" defTabSz="755650">
            <a:lnSpc>
              <a:spcPct val="90000"/>
            </a:lnSpc>
            <a:spcBef>
              <a:spcPct val="0"/>
            </a:spcBef>
            <a:spcAft>
              <a:spcPct val="35000"/>
            </a:spcAft>
          </a:pPr>
          <a:endParaRPr lang="zh-CN" altLang="en-US" sz="1700" kern="1200"/>
        </a:p>
      </dsp:txBody>
      <dsp:txXfrm>
        <a:off x="-764673" y="1132614"/>
        <a:ext cx="1838795" cy="266841"/>
      </dsp:txXfrm>
    </dsp:sp>
    <dsp:sp modelId="{B2E27B60-78E6-4601-B9C8-948DE8338423}">
      <dsp:nvSpPr>
        <dsp:cNvPr id="0" name=""/>
        <dsp:cNvSpPr/>
      </dsp:nvSpPr>
      <dsp:spPr>
        <a:xfrm>
          <a:off x="71440" y="346637"/>
          <a:ext cx="1329151" cy="1838795"/>
        </a:xfrm>
        <a:prstGeom prst="rect">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path path="circle">
            <a:fillToRect l="50000" t="50000" r="50000" b="50000"/>
          </a:path>
          <a:tileRect/>
        </a:gra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20472" tIns="235339" rIns="220472" bIns="220472" numCol="1" spcCol="1270" anchor="t" anchorCtr="0">
          <a:noAutofit/>
        </a:bodyPr>
        <a:lstStyle/>
        <a:p>
          <a:pPr marL="228600" lvl="1" indent="-228600" algn="l" defTabSz="1066800">
            <a:lnSpc>
              <a:spcPct val="90000"/>
            </a:lnSpc>
            <a:spcBef>
              <a:spcPct val="0"/>
            </a:spcBef>
            <a:spcAft>
              <a:spcPct val="15000"/>
            </a:spcAft>
            <a:buChar char="••"/>
          </a:pPr>
          <a:r>
            <a:rPr lang="en-US" altLang="zh-CN" sz="2400" b="1" kern="1200" dirty="0" smtClean="0">
              <a:solidFill>
                <a:srgbClr val="FF9966"/>
              </a:solidFill>
              <a:effectLst>
                <a:outerShdw blurRad="38100" dist="38100" dir="2700000" algn="tl">
                  <a:srgbClr val="000000">
                    <a:alpha val="43137"/>
                  </a:srgbClr>
                </a:outerShdw>
              </a:effectLst>
              <a:latin typeface="+mj-lt"/>
            </a:rPr>
            <a:t>OMP</a:t>
          </a:r>
          <a:endParaRPr lang="zh-CN" altLang="en-US" sz="2400" b="1" kern="1200" dirty="0">
            <a:solidFill>
              <a:srgbClr val="FF9966"/>
            </a:solidFill>
            <a:effectLst>
              <a:outerShdw blurRad="38100" dist="38100" dir="2700000" algn="tl">
                <a:srgbClr val="000000">
                  <a:alpha val="43137"/>
                </a:srgbClr>
              </a:outerShdw>
            </a:effectLst>
            <a:latin typeface="+mj-lt"/>
          </a:endParaRPr>
        </a:p>
        <a:p>
          <a:pPr marL="228600" lvl="1" indent="-228600" algn="l" defTabSz="1066800">
            <a:lnSpc>
              <a:spcPct val="90000"/>
            </a:lnSpc>
            <a:spcBef>
              <a:spcPct val="0"/>
            </a:spcBef>
            <a:spcAft>
              <a:spcPct val="15000"/>
            </a:spcAft>
            <a:buChar char="••"/>
          </a:pPr>
          <a:r>
            <a:rPr lang="en-US" altLang="zh-CN" sz="2400" b="1" kern="1200" dirty="0" smtClean="0">
              <a:solidFill>
                <a:srgbClr val="FF9966"/>
              </a:solidFill>
              <a:effectLst>
                <a:outerShdw blurRad="38100" dist="38100" dir="2700000" algn="tl">
                  <a:srgbClr val="000000">
                    <a:alpha val="43137"/>
                  </a:srgbClr>
                </a:outerShdw>
              </a:effectLst>
              <a:latin typeface="+mj-lt"/>
            </a:rPr>
            <a:t>SSE</a:t>
          </a:r>
          <a:endParaRPr lang="zh-CN" altLang="en-US" sz="2400" b="1" kern="1200" dirty="0">
            <a:solidFill>
              <a:srgbClr val="FF9966"/>
            </a:solidFill>
            <a:effectLst>
              <a:outerShdw blurRad="38100" dist="38100" dir="2700000" algn="tl">
                <a:srgbClr val="000000">
                  <a:alpha val="43137"/>
                </a:srgbClr>
              </a:outerShdw>
            </a:effectLst>
            <a:latin typeface="+mj-lt"/>
          </a:endParaRPr>
        </a:p>
      </dsp:txBody>
      <dsp:txXfrm>
        <a:off x="71440" y="346637"/>
        <a:ext cx="1329151" cy="1838795"/>
      </dsp:txXfrm>
    </dsp:sp>
    <dsp:sp modelId="{0B591DB7-9F25-436D-8265-55C3EB367F6F}">
      <dsp:nvSpPr>
        <dsp:cNvPr id="0" name=""/>
        <dsp:cNvSpPr/>
      </dsp:nvSpPr>
      <dsp:spPr>
        <a:xfrm flipV="1">
          <a:off x="2" y="2176735"/>
          <a:ext cx="105055" cy="180694"/>
        </a:xfrm>
        <a:prstGeom prst="rect">
          <a:avLst/>
        </a:prstGeom>
        <a:solidFill>
          <a:schemeClr val="accent1">
            <a:tint val="50000"/>
            <a:hueOff val="0"/>
            <a:satOff val="0"/>
            <a:lumOff val="0"/>
            <a:alphaOff val="0"/>
          </a:schemeClr>
        </a:solid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39F3EB54-C5B0-48CC-B0BB-2F2C9411F875}">
      <dsp:nvSpPr>
        <dsp:cNvPr id="0" name=""/>
        <dsp:cNvSpPr/>
      </dsp:nvSpPr>
      <dsp:spPr>
        <a:xfrm rot="16200000">
          <a:off x="1168626" y="1133710"/>
          <a:ext cx="1838795" cy="266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35339" bIns="0" numCol="1" spcCol="1270" anchor="t" anchorCtr="0">
          <a:noAutofit/>
        </a:bodyPr>
        <a:lstStyle/>
        <a:p>
          <a:pPr lvl="0" algn="r" defTabSz="755650">
            <a:lnSpc>
              <a:spcPct val="90000"/>
            </a:lnSpc>
            <a:spcBef>
              <a:spcPct val="0"/>
            </a:spcBef>
            <a:spcAft>
              <a:spcPct val="35000"/>
            </a:spcAft>
          </a:pPr>
          <a:endParaRPr lang="zh-CN" altLang="en-US" sz="1700" kern="1200"/>
        </a:p>
      </dsp:txBody>
      <dsp:txXfrm>
        <a:off x="1168626" y="1133710"/>
        <a:ext cx="1838795" cy="266841"/>
      </dsp:txXfrm>
    </dsp:sp>
    <dsp:sp modelId="{E62182B9-6E04-4997-BCE6-65E40CCE476B}">
      <dsp:nvSpPr>
        <dsp:cNvPr id="0" name=""/>
        <dsp:cNvSpPr/>
      </dsp:nvSpPr>
      <dsp:spPr>
        <a:xfrm>
          <a:off x="1785948" y="347733"/>
          <a:ext cx="1329151" cy="1838795"/>
        </a:xfrm>
        <a:prstGeom prst="rect">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path path="circle">
            <a:fillToRect l="50000" t="50000" r="50000" b="50000"/>
          </a:path>
          <a:tileRect/>
        </a:gra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20472" tIns="235339" rIns="220472" bIns="220472" numCol="1" spcCol="1270" anchor="t" anchorCtr="0">
          <a:noAutofit/>
        </a:bodyPr>
        <a:lstStyle/>
        <a:p>
          <a:pPr marL="228600" lvl="1" indent="-228600" algn="l" defTabSz="1066800">
            <a:lnSpc>
              <a:spcPct val="90000"/>
            </a:lnSpc>
            <a:spcBef>
              <a:spcPct val="0"/>
            </a:spcBef>
            <a:spcAft>
              <a:spcPct val="15000"/>
            </a:spcAft>
            <a:buChar char="••"/>
          </a:pPr>
          <a:r>
            <a:rPr lang="en-US" altLang="zh-CN" sz="2400" b="1" kern="1200" dirty="0" smtClean="0">
              <a:solidFill>
                <a:srgbClr val="FF9966"/>
              </a:solidFill>
              <a:effectLst>
                <a:outerShdw blurRad="38100" dist="38100" dir="2700000" algn="tl">
                  <a:srgbClr val="000000">
                    <a:alpha val="43137"/>
                  </a:srgbClr>
                </a:outerShdw>
              </a:effectLst>
              <a:latin typeface="+mj-lt"/>
            </a:rPr>
            <a:t>TBB</a:t>
          </a:r>
          <a:endParaRPr lang="zh-CN" altLang="en-US" sz="2400" b="1" kern="1200" dirty="0">
            <a:solidFill>
              <a:srgbClr val="FF9966"/>
            </a:solidFill>
            <a:effectLst>
              <a:outerShdw blurRad="38100" dist="38100" dir="2700000" algn="tl">
                <a:srgbClr val="000000">
                  <a:alpha val="43137"/>
                </a:srgbClr>
              </a:outerShdw>
            </a:effectLst>
            <a:latin typeface="+mj-lt"/>
          </a:endParaRPr>
        </a:p>
        <a:p>
          <a:pPr marL="228600" lvl="1" indent="-228600" algn="l" defTabSz="1066800">
            <a:lnSpc>
              <a:spcPct val="90000"/>
            </a:lnSpc>
            <a:spcBef>
              <a:spcPct val="0"/>
            </a:spcBef>
            <a:spcAft>
              <a:spcPct val="15000"/>
            </a:spcAft>
            <a:buChar char="••"/>
          </a:pPr>
          <a:r>
            <a:rPr lang="en-US" altLang="zh-CN" sz="2400" b="1" kern="1200" dirty="0" smtClean="0">
              <a:solidFill>
                <a:srgbClr val="FF9966"/>
              </a:solidFill>
              <a:effectLst>
                <a:outerShdw blurRad="38100" dist="38100" dir="2700000" algn="tl">
                  <a:srgbClr val="000000">
                    <a:alpha val="43137"/>
                  </a:srgbClr>
                </a:outerShdw>
              </a:effectLst>
              <a:latin typeface="+mj-lt"/>
            </a:rPr>
            <a:t>AVX</a:t>
          </a:r>
          <a:endParaRPr lang="zh-CN" altLang="en-US" sz="2400" b="1" kern="1200" dirty="0">
            <a:solidFill>
              <a:srgbClr val="FF9966"/>
            </a:solidFill>
            <a:effectLst>
              <a:outerShdw blurRad="38100" dist="38100" dir="2700000" algn="tl">
                <a:srgbClr val="000000">
                  <a:alpha val="43137"/>
                </a:srgbClr>
              </a:outerShdw>
            </a:effectLst>
            <a:latin typeface="+mj-lt"/>
          </a:endParaRPr>
        </a:p>
      </dsp:txBody>
      <dsp:txXfrm>
        <a:off x="1785948" y="347733"/>
        <a:ext cx="1329151" cy="1838795"/>
      </dsp:txXfrm>
    </dsp:sp>
    <dsp:sp modelId="{1CE7A234-368F-4993-8670-0ED3915C93FC}">
      <dsp:nvSpPr>
        <dsp:cNvPr id="0" name=""/>
        <dsp:cNvSpPr/>
      </dsp:nvSpPr>
      <dsp:spPr>
        <a:xfrm flipH="1">
          <a:off x="3500464" y="2174542"/>
          <a:ext cx="45720" cy="182887"/>
        </a:xfrm>
        <a:prstGeom prst="rect">
          <a:avLst/>
        </a:prstGeom>
        <a:solidFill>
          <a:schemeClr val="accent1">
            <a:tint val="50000"/>
            <a:hueOff val="0"/>
            <a:satOff val="0"/>
            <a:lumOff val="0"/>
            <a:alphaOff val="0"/>
          </a:schemeClr>
        </a:solid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575CC3-27E9-44FE-AB64-0B4242B7EF7C}">
      <dsp:nvSpPr>
        <dsp:cNvPr id="0" name=""/>
        <dsp:cNvSpPr/>
      </dsp:nvSpPr>
      <dsp:spPr>
        <a:xfrm>
          <a:off x="546171" y="285751"/>
          <a:ext cx="1882719" cy="717952"/>
        </a:xfrm>
        <a:prstGeom prst="pie">
          <a:avLst>
            <a:gd name="adj1" fmla="val 16200000"/>
            <a:gd name="adj2" fmla="val 1800000"/>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kern="1200" dirty="0" smtClean="0"/>
            <a:t>APP</a:t>
          </a:r>
          <a:endParaRPr lang="zh-CN" altLang="en-US" sz="1400" kern="1200" dirty="0"/>
        </a:p>
      </dsp:txBody>
      <dsp:txXfrm>
        <a:off x="1569787" y="418230"/>
        <a:ext cx="638779" cy="239317"/>
      </dsp:txXfrm>
    </dsp:sp>
    <dsp:sp modelId="{8EF044AB-A33D-4E2D-8EC5-C71B3DAC2127}">
      <dsp:nvSpPr>
        <dsp:cNvPr id="0" name=""/>
        <dsp:cNvSpPr/>
      </dsp:nvSpPr>
      <dsp:spPr>
        <a:xfrm>
          <a:off x="858683" y="16968"/>
          <a:ext cx="1140150" cy="1323384"/>
        </a:xfrm>
        <a:prstGeom prst="pie">
          <a:avLst>
            <a:gd name="adj1" fmla="val 1800000"/>
            <a:gd name="adj2" fmla="val 9000000"/>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kern="1200" dirty="0" smtClean="0"/>
            <a:t>SL</a:t>
          </a:r>
          <a:endParaRPr lang="zh-CN" altLang="en-US" sz="1400" kern="1200" dirty="0"/>
        </a:p>
      </dsp:txBody>
      <dsp:txXfrm>
        <a:off x="1170867" y="851961"/>
        <a:ext cx="515782" cy="409618"/>
      </dsp:txXfrm>
    </dsp:sp>
    <dsp:sp modelId="{2C488D24-FFB1-4C42-91C4-09B1500602DC}">
      <dsp:nvSpPr>
        <dsp:cNvPr id="0" name=""/>
        <dsp:cNvSpPr/>
      </dsp:nvSpPr>
      <dsp:spPr>
        <a:xfrm>
          <a:off x="428629" y="285753"/>
          <a:ext cx="2000257" cy="785814"/>
        </a:xfrm>
        <a:prstGeom prst="pie">
          <a:avLst>
            <a:gd name="adj1" fmla="val 9000000"/>
            <a:gd name="adj2" fmla="val 16200000"/>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kern="1200" dirty="0" smtClean="0"/>
            <a:t>CUDA</a:t>
          </a:r>
          <a:endParaRPr lang="zh-CN" altLang="en-US" sz="1400" kern="1200" dirty="0"/>
        </a:p>
      </dsp:txBody>
      <dsp:txXfrm>
        <a:off x="642943" y="440110"/>
        <a:ext cx="678658" cy="26193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2#1">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0.85393</cdr:x>
      <cdr:y>0.2037</cdr:y>
    </cdr:from>
    <cdr:to>
      <cdr:x>0.98714</cdr:x>
      <cdr:y>0.31481</cdr:y>
    </cdr:to>
    <cdr:sp macro="" textlink="">
      <cdr:nvSpPr>
        <cdr:cNvPr id="5" name="TextBox 1"/>
        <cdr:cNvSpPr txBox="1"/>
      </cdr:nvSpPr>
      <cdr:spPr>
        <a:xfrm xmlns:a="http://schemas.openxmlformats.org/drawingml/2006/main">
          <a:off x="5429288" y="785818"/>
          <a:ext cx="846930" cy="42862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rtl="0" fontAlgn="base"/>
          <a:r>
            <a:rPr lang="zh-CN" altLang="en-US" sz="1600" dirty="0"/>
            <a:t>顶点数</a:t>
          </a:r>
        </a:p>
      </cdr:txBody>
    </cdr:sp>
  </cdr:relSizeAnchor>
  <cdr:relSizeAnchor xmlns:cdr="http://schemas.openxmlformats.org/drawingml/2006/chartDrawing">
    <cdr:from>
      <cdr:x>0.34831</cdr:x>
      <cdr:y>0.91071</cdr:y>
    </cdr:from>
    <cdr:to>
      <cdr:x>0.5618</cdr:x>
      <cdr:y>0.96627</cdr:y>
    </cdr:to>
    <cdr:sp macro="" textlink="">
      <cdr:nvSpPr>
        <cdr:cNvPr id="6" name="TextBox 1"/>
        <cdr:cNvSpPr txBox="1"/>
      </cdr:nvSpPr>
      <cdr:spPr>
        <a:xfrm xmlns:a="http://schemas.openxmlformats.org/drawingml/2006/main">
          <a:off x="2214578" y="3643338"/>
          <a:ext cx="1357322" cy="222252"/>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rtl="0" fontAlgn="base"/>
          <a:r>
            <a:rPr lang="zh-CN" altLang="en-US" sz="1600" dirty="0"/>
            <a:t>骨骼数</a:t>
          </a:r>
          <a:r>
            <a:rPr lang="en-US" altLang="zh-CN" sz="1600" dirty="0"/>
            <a:t>/</a:t>
          </a:r>
          <a:r>
            <a:rPr lang="zh-CN" altLang="en-US" sz="1600" dirty="0"/>
            <a:t>顶点</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80DA88-0F13-4B43-8FEC-EB33DA6CBEE7}" type="datetimeFigureOut">
              <a:rPr lang="zh-CN" altLang="en-US" smtClean="0"/>
              <a:pPr/>
              <a:t>2014/5/19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46A45B-C91F-4578-B4FF-0A3667BDECB5}" type="slidenum">
              <a:rPr lang="zh-CN" altLang="en-US" smtClean="0"/>
              <a:pPr/>
              <a:t>‹#›</a:t>
            </a:fld>
            <a:endParaRPr lang="zh-CN" altLang="en-US"/>
          </a:p>
        </p:txBody>
      </p:sp>
    </p:spTree>
    <p:extLst>
      <p:ext uri="{BB962C8B-B14F-4D97-AF65-F5344CB8AC3E}">
        <p14:creationId xmlns:p14="http://schemas.microsoft.com/office/powerpoint/2010/main" val="1990408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mn-lt"/>
                <a:ea typeface="+mn-ea"/>
                <a:cs typeface="+mn-cs"/>
              </a:rPr>
              <a:t>本章以图像变换为例，一幅长宽分别为</a:t>
            </a:r>
            <a:r>
              <a:rPr lang="en-US" sz="1200" kern="1200" dirty="0" smtClean="0">
                <a:solidFill>
                  <a:schemeClr val="tx1"/>
                </a:solidFill>
                <a:latin typeface="+mn-lt"/>
                <a:ea typeface="+mn-ea"/>
                <a:cs typeface="+mn-cs"/>
              </a:rPr>
              <a:t>W/H</a:t>
            </a:r>
            <a:r>
              <a:rPr lang="zh-CN" altLang="en-US" sz="1200" kern="1200" dirty="0" smtClean="0">
                <a:solidFill>
                  <a:schemeClr val="tx1"/>
                </a:solidFill>
                <a:latin typeface="+mn-lt"/>
                <a:ea typeface="+mn-ea"/>
                <a:cs typeface="+mn-cs"/>
              </a:rPr>
              <a:t>个像素的图像，顺时针旋转</a:t>
            </a:r>
            <a:r>
              <a:rPr lang="en-US" sz="1200" kern="1200" dirty="0" smtClean="0">
                <a:solidFill>
                  <a:schemeClr val="tx1"/>
                </a:solidFill>
                <a:latin typeface="+mn-lt"/>
                <a:ea typeface="+mn-ea"/>
                <a:cs typeface="+mn-cs"/>
              </a:rPr>
              <a:t>θ</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，得到一幅新的图像。</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“加权图像变换算法”</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变更如下：</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之前整幅图像按照一样的变换矩阵进行变换，现在给变换矩阵添加一个动态权重，</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离中心越近变换幅度越大，反之幅度越小，权重设为距离对数的倒数。</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mn-lt"/>
                <a:ea typeface="+mn-ea"/>
                <a:cs typeface="+mn-cs"/>
              </a:rPr>
              <a:t>线程内</a:t>
            </a:r>
            <a:r>
              <a:rPr lang="en-US" sz="1200" kern="1200" dirty="0" smtClean="0">
                <a:solidFill>
                  <a:schemeClr val="tx1"/>
                </a:solidFill>
                <a:latin typeface="+mn-lt"/>
                <a:ea typeface="+mn-ea"/>
                <a:cs typeface="+mn-cs"/>
              </a:rPr>
              <a:t>SSE</a:t>
            </a:r>
            <a:r>
              <a:rPr lang="zh-CN" altLang="en-US" sz="1200" kern="1200" dirty="0" smtClean="0">
                <a:solidFill>
                  <a:schemeClr val="tx1"/>
                </a:solidFill>
                <a:latin typeface="+mn-lt"/>
                <a:ea typeface="+mn-ea"/>
                <a:cs typeface="+mn-cs"/>
              </a:rPr>
              <a:t>指令级并行，超长寄存器</a:t>
            </a:r>
            <a:r>
              <a:rPr lang="en-US" altLang="zh-CN" sz="120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128</a:t>
            </a:r>
            <a:r>
              <a:rPr lang="zh-CN" altLang="en-US" sz="1200" kern="1200" dirty="0" smtClean="0">
                <a:solidFill>
                  <a:schemeClr val="tx1"/>
                </a:solidFill>
                <a:latin typeface="+mn-lt"/>
                <a:ea typeface="+mn-ea"/>
                <a:cs typeface="+mn-cs"/>
              </a:rPr>
              <a:t>位（</a:t>
            </a:r>
            <a:r>
              <a:rPr lang="en-US" sz="1200" kern="1200" dirty="0" smtClean="0">
                <a:solidFill>
                  <a:schemeClr val="tx1"/>
                </a:solidFill>
                <a:latin typeface="+mn-lt"/>
                <a:ea typeface="+mn-ea"/>
                <a:cs typeface="+mn-cs"/>
              </a:rPr>
              <a:t>__m128</a:t>
            </a:r>
            <a:r>
              <a:rPr lang="zh-CN" altLang="en-US" sz="1200" kern="1200" dirty="0" smtClean="0">
                <a:solidFill>
                  <a:schemeClr val="tx1"/>
                </a:solidFill>
                <a:latin typeface="+mn-lt"/>
                <a:ea typeface="+mn-ea"/>
                <a:cs typeface="+mn-cs"/>
              </a:rPr>
              <a:t>）、超长指令</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同时计算</a:t>
            </a:r>
            <a:r>
              <a:rPr lang="en-US" altLang="zh-CN" sz="1200" kern="1200" dirty="0" smtClean="0">
                <a:solidFill>
                  <a:schemeClr val="tx1"/>
                </a:solidFill>
                <a:latin typeface="+mn-lt"/>
                <a:ea typeface="+mn-ea"/>
                <a:cs typeface="+mn-cs"/>
              </a:rPr>
              <a:t>128</a:t>
            </a:r>
            <a:r>
              <a:rPr lang="zh-CN" altLang="en-US" sz="1200" kern="1200" dirty="0" smtClean="0">
                <a:solidFill>
                  <a:schemeClr val="tx1"/>
                </a:solidFill>
                <a:latin typeface="+mn-lt"/>
                <a:ea typeface="+mn-ea"/>
                <a:cs typeface="+mn-cs"/>
              </a:rPr>
              <a:t>为（即</a:t>
            </a:r>
            <a:r>
              <a:rPr lang="en-US" sz="1200" kern="1200" dirty="0" smtClean="0">
                <a:solidFill>
                  <a:schemeClr val="tx1"/>
                </a:solidFill>
                <a:latin typeface="+mn-lt"/>
                <a:ea typeface="+mn-ea"/>
                <a:cs typeface="+mn-cs"/>
              </a:rPr>
              <a:t>4</a:t>
            </a:r>
            <a:r>
              <a:rPr lang="zh-CN" altLang="en-US" sz="1200" kern="1200" dirty="0" smtClean="0">
                <a:solidFill>
                  <a:schemeClr val="tx1"/>
                </a:solidFill>
                <a:latin typeface="+mn-lt"/>
                <a:ea typeface="+mn-ea"/>
                <a:cs typeface="+mn-cs"/>
              </a:rPr>
              <a:t>个</a:t>
            </a:r>
            <a:r>
              <a:rPr lang="en-US" sz="1200" kern="1200" dirty="0" smtClean="0">
                <a:solidFill>
                  <a:schemeClr val="tx1"/>
                </a:solidFill>
                <a:latin typeface="+mn-lt"/>
                <a:ea typeface="+mn-ea"/>
                <a:cs typeface="+mn-cs"/>
              </a:rPr>
              <a:t>float</a:t>
            </a:r>
            <a:r>
              <a:rPr lang="zh-CN" altLang="en-US" sz="120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_mm_</a:t>
            </a:r>
            <a:r>
              <a:rPr lang="zh-CN" altLang="en-US" sz="120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_</a:t>
            </a:r>
            <a:r>
              <a:rPr lang="en-US" sz="1200" kern="1200" dirty="0" err="1" smtClean="0">
                <a:solidFill>
                  <a:schemeClr val="tx1"/>
                </a:solidFill>
                <a:latin typeface="+mn-lt"/>
                <a:ea typeface="+mn-ea"/>
                <a:cs typeface="+mn-cs"/>
              </a:rPr>
              <a:t>ps</a:t>
            </a:r>
            <a:r>
              <a:rPr lang="en-US" altLang="zh-CN" sz="1200" kern="1200" dirty="0" err="1" smtClean="0">
                <a:solidFill>
                  <a:schemeClr val="tx1"/>
                </a:solidFill>
                <a:latin typeface="+mn-lt"/>
                <a:ea typeface="+mn-ea"/>
                <a:cs typeface="+mn-cs"/>
              </a:rPr>
              <a:t>-mul</a:t>
            </a:r>
            <a:r>
              <a:rPr lang="en-US" altLang="zh-CN" sz="1200" kern="1200" dirty="0" smtClean="0">
                <a:solidFill>
                  <a:schemeClr val="tx1"/>
                </a:solidFill>
                <a:latin typeface="+mn-lt"/>
                <a:ea typeface="+mn-ea"/>
                <a:cs typeface="+mn-cs"/>
              </a:rPr>
              <a:t>/add/load/store</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(Streaming SIMD Extensions</a:t>
            </a:r>
            <a:r>
              <a:rPr lang="zh-CN" altLang="en-US" sz="1200" kern="1200" dirty="0" smtClean="0">
                <a:solidFill>
                  <a:schemeClr val="tx1"/>
                </a:solidFill>
                <a:latin typeface="+mn-lt"/>
                <a:ea typeface="+mn-ea"/>
                <a:cs typeface="+mn-cs"/>
              </a:rPr>
              <a:t>，流式单指令多数据扩展</a:t>
            </a:r>
            <a:r>
              <a:rPr lang="en-US" sz="1200" kern="1200" dirty="0" smtClean="0">
                <a:solidFill>
                  <a:schemeClr val="tx1"/>
                </a:solidFill>
                <a:latin typeface="+mn-lt"/>
                <a:ea typeface="+mn-ea"/>
                <a:cs typeface="+mn-cs"/>
              </a:rPr>
              <a:t>)</a:t>
            </a:r>
          </a:p>
          <a:p>
            <a:endParaRPr lang="en-US" altLang="zh-CN" sz="1200" kern="1200" dirty="0" smtClean="0">
              <a:solidFill>
                <a:schemeClr val="tx1"/>
              </a:solidFill>
              <a:latin typeface="+mn-lt"/>
              <a:ea typeface="+mn-ea"/>
              <a:cs typeface="+mn-cs"/>
            </a:endParaRPr>
          </a:p>
          <a:p>
            <a:r>
              <a:rPr lang="en-US" sz="1200" kern="1200" dirty="0" err="1" smtClean="0">
                <a:solidFill>
                  <a:schemeClr val="tx1"/>
                </a:solidFill>
                <a:latin typeface="+mn-lt"/>
                <a:ea typeface="+mn-ea"/>
                <a:cs typeface="+mn-cs"/>
              </a:rPr>
              <a:t>OpenMP</a:t>
            </a:r>
            <a:r>
              <a:rPr lang="zh-CN" altLang="en-US" sz="1200" kern="1200" dirty="0" smtClean="0">
                <a:solidFill>
                  <a:schemeClr val="tx1"/>
                </a:solidFill>
                <a:latin typeface="+mn-lt"/>
                <a:ea typeface="+mn-ea"/>
                <a:cs typeface="+mn-cs"/>
              </a:rPr>
              <a:t>是一个开放的</a:t>
            </a:r>
            <a:r>
              <a:rPr lang="en-US" altLang="zh-CN" sz="1200" kern="1200" dirty="0" smtClean="0">
                <a:solidFill>
                  <a:schemeClr val="tx1"/>
                </a:solidFill>
                <a:latin typeface="+mn-lt"/>
                <a:ea typeface="+mn-ea"/>
                <a:cs typeface="+mn-cs"/>
              </a:rPr>
              <a:t>CPU</a:t>
            </a:r>
            <a:r>
              <a:rPr lang="zh-CN" altLang="en-US" sz="1200" kern="1200" dirty="0" smtClean="0">
                <a:solidFill>
                  <a:schemeClr val="tx1"/>
                </a:solidFill>
                <a:latin typeface="+mn-lt"/>
                <a:ea typeface="+mn-ea"/>
                <a:cs typeface="+mn-cs"/>
              </a:rPr>
              <a:t>多线程库，理论加速比等于</a:t>
            </a:r>
            <a:r>
              <a:rPr lang="en-US" altLang="zh-CN" sz="1200" kern="1200" dirty="0" smtClean="0">
                <a:solidFill>
                  <a:schemeClr val="tx1"/>
                </a:solidFill>
                <a:latin typeface="+mn-lt"/>
                <a:ea typeface="+mn-ea"/>
                <a:cs typeface="+mn-cs"/>
              </a:rPr>
              <a:t>CPU</a:t>
            </a:r>
            <a:r>
              <a:rPr lang="zh-CN" altLang="en-US" sz="1200" kern="1200" dirty="0" smtClean="0">
                <a:solidFill>
                  <a:schemeClr val="tx1"/>
                </a:solidFill>
                <a:latin typeface="+mn-lt"/>
                <a:ea typeface="+mn-ea"/>
                <a:cs typeface="+mn-cs"/>
              </a:rPr>
              <a:t>的核心数目。</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优化策略：线程通信、数据共享、数据访问局域性；</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叠加：</a:t>
            </a:r>
            <a:r>
              <a:rPr lang="en-US" altLang="zh-CN" sz="1200" kern="1200" dirty="0" smtClean="0">
                <a:solidFill>
                  <a:schemeClr val="tx1"/>
                </a:solidFill>
                <a:latin typeface="+mn-lt"/>
                <a:ea typeface="+mn-ea"/>
                <a:cs typeface="+mn-cs"/>
              </a:rPr>
              <a:t>SSE + </a:t>
            </a:r>
            <a:r>
              <a:rPr lang="en-US" altLang="zh-CN" sz="1200" kern="1200" dirty="0" err="1" smtClean="0">
                <a:solidFill>
                  <a:schemeClr val="tx1"/>
                </a:solidFill>
                <a:latin typeface="+mn-lt"/>
                <a:ea typeface="+mn-ea"/>
                <a:cs typeface="+mn-cs"/>
              </a:rPr>
              <a:t>OpenMP</a:t>
            </a:r>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15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smtClean="0">
                <a:effectLst>
                  <a:outerShdw blurRad="38100" dist="38100" dir="2700000" algn="tl">
                    <a:srgbClr val="000000">
                      <a:alpha val="43137"/>
                    </a:srgbClr>
                  </a:outerShdw>
                </a:effectLst>
              </a:rPr>
              <a:t>骨骼动画渲染</a:t>
            </a:r>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22</a:t>
            </a:fld>
            <a:endParaRPr lang="zh-CN" altLang="en-US"/>
          </a:p>
        </p:txBody>
      </p:sp>
    </p:spTree>
    <p:extLst>
      <p:ext uri="{BB962C8B-B14F-4D97-AF65-F5344CB8AC3E}">
        <p14:creationId xmlns:p14="http://schemas.microsoft.com/office/powerpoint/2010/main" val="2322037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25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kern="1200" dirty="0" err="1" smtClean="0">
                <a:solidFill>
                  <a:schemeClr val="tx1"/>
                </a:solidFill>
                <a:latin typeface="+mn-lt"/>
                <a:ea typeface="+mn-ea"/>
                <a:cs typeface="+mn-cs"/>
              </a:rPr>
              <a:t>OpenCL</a:t>
            </a:r>
            <a:r>
              <a:rPr lang="zh-CN" altLang="en-US" sz="1200" kern="1200" dirty="0" smtClean="0">
                <a:solidFill>
                  <a:schemeClr val="tx1"/>
                </a:solidFill>
                <a:latin typeface="+mn-lt"/>
                <a:ea typeface="+mn-ea"/>
                <a:cs typeface="+mn-cs"/>
              </a:rPr>
              <a:t>相对</a:t>
            </a:r>
            <a:r>
              <a:rPr lang="en-US" sz="1200" kern="1200" dirty="0" smtClean="0">
                <a:solidFill>
                  <a:schemeClr val="tx1"/>
                </a:solidFill>
                <a:latin typeface="+mn-lt"/>
                <a:ea typeface="+mn-ea"/>
                <a:cs typeface="+mn-cs"/>
              </a:rPr>
              <a:t>SSE</a:t>
            </a:r>
            <a:r>
              <a:rPr lang="zh-CN" altLang="en-US" sz="1200" kern="1200" dirty="0" smtClean="0">
                <a:solidFill>
                  <a:schemeClr val="tx1"/>
                </a:solidFill>
                <a:latin typeface="+mn-lt"/>
                <a:ea typeface="+mn-ea"/>
                <a:cs typeface="+mn-cs"/>
              </a:rPr>
              <a:t>的加速比增幅在</a:t>
            </a:r>
            <a:r>
              <a:rPr lang="en-US" sz="1200" kern="1200" dirty="0" smtClean="0">
                <a:solidFill>
                  <a:schemeClr val="tx1"/>
                </a:solidFill>
                <a:latin typeface="+mn-lt"/>
                <a:ea typeface="+mn-ea"/>
                <a:cs typeface="+mn-cs"/>
              </a:rPr>
              <a:t>33%~179%</a:t>
            </a:r>
            <a:r>
              <a:rPr lang="zh-CN" altLang="en-US" sz="1200" kern="1200" dirty="0" smtClean="0">
                <a:solidFill>
                  <a:schemeClr val="tx1"/>
                </a:solidFill>
                <a:latin typeface="+mn-lt"/>
                <a:ea typeface="+mn-ea"/>
                <a:cs typeface="+mn-cs"/>
              </a:rPr>
              <a:t>之间，平均增幅</a:t>
            </a:r>
            <a:r>
              <a:rPr lang="en-US" sz="1200" kern="1200" dirty="0" smtClean="0">
                <a:solidFill>
                  <a:schemeClr val="tx1"/>
                </a:solidFill>
                <a:latin typeface="+mn-lt"/>
                <a:ea typeface="+mn-ea"/>
                <a:cs typeface="+mn-cs"/>
              </a:rPr>
              <a:t>106%</a:t>
            </a:r>
            <a:r>
              <a:rPr lang="zh-CN" altLang="en-US" sz="1200" kern="1200" dirty="0" smtClean="0">
                <a:solidFill>
                  <a:schemeClr val="tx1"/>
                </a:solidFill>
                <a:latin typeface="+mn-lt"/>
                <a:ea typeface="+mn-ea"/>
                <a:cs typeface="+mn-cs"/>
              </a:rPr>
              <a:t>，即</a:t>
            </a:r>
            <a:r>
              <a:rPr lang="en-US" sz="1200" kern="1200" dirty="0" err="1" smtClean="0">
                <a:solidFill>
                  <a:schemeClr val="tx1"/>
                </a:solidFill>
                <a:latin typeface="+mn-lt"/>
                <a:ea typeface="+mn-ea"/>
                <a:cs typeface="+mn-cs"/>
              </a:rPr>
              <a:t>OpenCL</a:t>
            </a:r>
            <a:r>
              <a:rPr lang="zh-CN" altLang="en-US" sz="1200" kern="1200" dirty="0" smtClean="0">
                <a:solidFill>
                  <a:schemeClr val="tx1"/>
                </a:solidFill>
                <a:latin typeface="+mn-lt"/>
                <a:ea typeface="+mn-ea"/>
                <a:cs typeface="+mn-cs"/>
              </a:rPr>
              <a:t>是</a:t>
            </a:r>
            <a:r>
              <a:rPr lang="en-US" sz="1200" kern="1200" dirty="0" smtClean="0">
                <a:solidFill>
                  <a:schemeClr val="tx1"/>
                </a:solidFill>
                <a:latin typeface="+mn-lt"/>
                <a:ea typeface="+mn-ea"/>
                <a:cs typeface="+mn-cs"/>
              </a:rPr>
              <a:t>SSE</a:t>
            </a:r>
            <a:r>
              <a:rPr lang="zh-CN" altLang="en-US" sz="1200" kern="1200" dirty="0" smtClean="0">
                <a:solidFill>
                  <a:schemeClr val="tx1"/>
                </a:solidFill>
                <a:latin typeface="+mn-lt"/>
                <a:ea typeface="+mn-ea"/>
                <a:cs typeface="+mn-cs"/>
              </a:rPr>
              <a:t>的</a:t>
            </a:r>
            <a:r>
              <a:rPr lang="en-US" sz="1200" kern="1200" dirty="0" smtClean="0">
                <a:solidFill>
                  <a:schemeClr val="tx1"/>
                </a:solidFill>
                <a:latin typeface="+mn-lt"/>
                <a:ea typeface="+mn-ea"/>
                <a:cs typeface="+mn-cs"/>
              </a:rPr>
              <a:t>2</a:t>
            </a:r>
            <a:r>
              <a:rPr lang="zh-CN" altLang="en-US" sz="1200" kern="1200" dirty="0" smtClean="0">
                <a:solidFill>
                  <a:schemeClr val="tx1"/>
                </a:solidFill>
                <a:latin typeface="+mn-lt"/>
                <a:ea typeface="+mn-ea"/>
                <a:cs typeface="+mn-cs"/>
              </a:rPr>
              <a:t>倍。</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并且性能优势随模型复杂度的提升而稳定线性增长。</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数据量越大，越能发挥</a:t>
            </a:r>
            <a:r>
              <a:rPr lang="en-US" sz="1200" kern="1200" dirty="0" err="1" smtClean="0">
                <a:solidFill>
                  <a:schemeClr val="tx1"/>
                </a:solidFill>
                <a:latin typeface="+mn-lt"/>
                <a:ea typeface="+mn-ea"/>
                <a:cs typeface="+mn-cs"/>
              </a:rPr>
              <a:t>OpenCL</a:t>
            </a:r>
            <a:r>
              <a:rPr lang="zh-CN" altLang="en-US" sz="1200" kern="1200" dirty="0" smtClean="0">
                <a:solidFill>
                  <a:schemeClr val="tx1"/>
                </a:solidFill>
                <a:latin typeface="+mn-lt"/>
                <a:ea typeface="+mn-ea"/>
                <a:cs typeface="+mn-cs"/>
              </a:rPr>
              <a:t>的并行加速优势。</a:t>
            </a:r>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26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mn-lt"/>
                <a:ea typeface="+mn-ea"/>
                <a:cs typeface="+mn-cs"/>
              </a:rPr>
              <a:t>骼动画算法</a:t>
            </a:r>
            <a:r>
              <a:rPr lang="en-US" sz="1200" kern="1200" dirty="0" err="1" smtClean="0">
                <a:solidFill>
                  <a:schemeClr val="tx1"/>
                </a:solidFill>
                <a:latin typeface="+mn-lt"/>
                <a:ea typeface="+mn-ea"/>
                <a:cs typeface="+mn-cs"/>
              </a:rPr>
              <a:t>OpenCL</a:t>
            </a:r>
            <a:r>
              <a:rPr lang="zh-CN" altLang="en-US" sz="1200" kern="1200" dirty="0" smtClean="0">
                <a:solidFill>
                  <a:schemeClr val="tx1"/>
                </a:solidFill>
                <a:latin typeface="+mn-lt"/>
                <a:ea typeface="+mn-ea"/>
                <a:cs typeface="+mn-cs"/>
              </a:rPr>
              <a:t>性能将近达到</a:t>
            </a:r>
            <a:r>
              <a:rPr lang="en-US" sz="1200" kern="1200" dirty="0" smtClean="0">
                <a:solidFill>
                  <a:schemeClr val="tx1"/>
                </a:solidFill>
                <a:latin typeface="+mn-lt"/>
                <a:ea typeface="+mn-ea"/>
                <a:cs typeface="+mn-cs"/>
              </a:rPr>
              <a:t>SSE</a:t>
            </a:r>
            <a:r>
              <a:rPr lang="zh-CN" altLang="en-US" sz="1200" kern="1200" dirty="0" smtClean="0">
                <a:solidFill>
                  <a:schemeClr val="tx1"/>
                </a:solidFill>
                <a:latin typeface="+mn-lt"/>
                <a:ea typeface="+mn-ea"/>
                <a:cs typeface="+mn-cs"/>
              </a:rPr>
              <a:t>的</a:t>
            </a:r>
            <a:r>
              <a:rPr lang="en-US" sz="1200" kern="1200" dirty="0" smtClean="0">
                <a:solidFill>
                  <a:schemeClr val="tx1"/>
                </a:solidFill>
                <a:latin typeface="+mn-lt"/>
                <a:ea typeface="+mn-ea"/>
                <a:cs typeface="+mn-cs"/>
              </a:rPr>
              <a:t>2</a:t>
            </a:r>
            <a:r>
              <a:rPr lang="zh-CN" altLang="en-US" sz="1200" kern="1200" dirty="0" smtClean="0">
                <a:solidFill>
                  <a:schemeClr val="tx1"/>
                </a:solidFill>
                <a:latin typeface="+mn-lt"/>
                <a:ea typeface="+mn-ea"/>
                <a:cs typeface="+mn-cs"/>
              </a:rPr>
              <a:t>倍，也付出了一些额外的代价。</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除了性能，本文对</a:t>
            </a:r>
            <a:r>
              <a:rPr lang="en-US" sz="1200" kern="1200" dirty="0" err="1" smtClean="0">
                <a:solidFill>
                  <a:schemeClr val="tx1"/>
                </a:solidFill>
                <a:latin typeface="+mn-lt"/>
                <a:ea typeface="+mn-ea"/>
                <a:cs typeface="+mn-cs"/>
              </a:rPr>
              <a:t>OpenCL</a:t>
            </a:r>
            <a:r>
              <a:rPr lang="zh-CN" altLang="en-US" sz="1200" kern="1200" dirty="0" smtClean="0">
                <a:solidFill>
                  <a:schemeClr val="tx1"/>
                </a:solidFill>
                <a:latin typeface="+mn-lt"/>
                <a:ea typeface="+mn-ea"/>
                <a:cs typeface="+mn-cs"/>
              </a:rPr>
              <a:t>和</a:t>
            </a:r>
            <a:r>
              <a:rPr lang="en-US" sz="1200" kern="1200" dirty="0" smtClean="0">
                <a:solidFill>
                  <a:schemeClr val="tx1"/>
                </a:solidFill>
                <a:latin typeface="+mn-lt"/>
                <a:ea typeface="+mn-ea"/>
                <a:cs typeface="+mn-cs"/>
              </a:rPr>
              <a:t>SSE</a:t>
            </a:r>
            <a:r>
              <a:rPr lang="zh-CN" altLang="en-US" sz="1200" kern="1200" dirty="0" smtClean="0">
                <a:solidFill>
                  <a:schemeClr val="tx1"/>
                </a:solidFill>
                <a:latin typeface="+mn-lt"/>
                <a:ea typeface="+mn-ea"/>
                <a:cs typeface="+mn-cs"/>
              </a:rPr>
              <a:t>的内存占用量、</a:t>
            </a:r>
            <a:r>
              <a:rPr lang="en-US" sz="1200" kern="1200" dirty="0" smtClean="0">
                <a:solidFill>
                  <a:schemeClr val="tx1"/>
                </a:solidFill>
                <a:latin typeface="+mn-lt"/>
                <a:ea typeface="+mn-ea"/>
                <a:cs typeface="+mn-cs"/>
              </a:rPr>
              <a:t>CPU</a:t>
            </a:r>
            <a:r>
              <a:rPr lang="zh-CN" altLang="en-US" sz="1200" kern="1200" dirty="0" smtClean="0">
                <a:solidFill>
                  <a:schemeClr val="tx1"/>
                </a:solidFill>
                <a:latin typeface="+mn-lt"/>
                <a:ea typeface="+mn-ea"/>
                <a:cs typeface="+mn-cs"/>
              </a:rPr>
              <a:t>占用率、</a:t>
            </a:r>
            <a:r>
              <a:rPr lang="en-US" sz="1200" kern="1200" dirty="0" smtClean="0">
                <a:solidFill>
                  <a:schemeClr val="tx1"/>
                </a:solidFill>
                <a:latin typeface="+mn-lt"/>
                <a:ea typeface="+mn-ea"/>
                <a:cs typeface="+mn-cs"/>
              </a:rPr>
              <a:t>GPU</a:t>
            </a:r>
            <a:r>
              <a:rPr lang="zh-CN" altLang="en-US" sz="1200" kern="1200" dirty="0" smtClean="0">
                <a:solidFill>
                  <a:schemeClr val="tx1"/>
                </a:solidFill>
                <a:latin typeface="+mn-lt"/>
                <a:ea typeface="+mn-ea"/>
                <a:cs typeface="+mn-cs"/>
              </a:rPr>
              <a:t>占用率、渲染画质 等其它</a:t>
            </a:r>
            <a:r>
              <a:rPr lang="en-US" sz="1200" kern="1200" dirty="0" smtClean="0">
                <a:solidFill>
                  <a:schemeClr val="tx1"/>
                </a:solidFill>
                <a:latin typeface="+mn-lt"/>
                <a:ea typeface="+mn-ea"/>
                <a:cs typeface="+mn-cs"/>
              </a:rPr>
              <a:t>4</a:t>
            </a:r>
            <a:r>
              <a:rPr lang="zh-CN" altLang="en-US" sz="1200" kern="1200" dirty="0" smtClean="0">
                <a:solidFill>
                  <a:schemeClr val="tx1"/>
                </a:solidFill>
                <a:latin typeface="+mn-lt"/>
                <a:ea typeface="+mn-ea"/>
                <a:cs typeface="+mn-cs"/>
              </a:rPr>
              <a:t>方面 做了全面的对比观测</a:t>
            </a:r>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28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mn-lt"/>
                <a:ea typeface="+mn-ea"/>
                <a:cs typeface="+mn-cs"/>
              </a:rPr>
              <a:t>在骨骼动画加速这个案例上，</a:t>
            </a:r>
            <a:r>
              <a:rPr lang="en-US" sz="1200" kern="1200" dirty="0" smtClean="0">
                <a:solidFill>
                  <a:schemeClr val="tx1"/>
                </a:solidFill>
                <a:latin typeface="+mn-lt"/>
                <a:ea typeface="+mn-ea"/>
                <a:cs typeface="+mn-cs"/>
              </a:rPr>
              <a:t>GPU</a:t>
            </a:r>
            <a:r>
              <a:rPr lang="zh-CN" altLang="en-US" sz="1200" kern="1200" dirty="0" smtClean="0">
                <a:solidFill>
                  <a:schemeClr val="tx1"/>
                </a:solidFill>
                <a:latin typeface="+mn-lt"/>
                <a:ea typeface="+mn-ea"/>
                <a:cs typeface="+mn-cs"/>
              </a:rPr>
              <a:t>的加速性能总是不如</a:t>
            </a:r>
            <a:r>
              <a:rPr lang="en-US" sz="1200" kern="1200" dirty="0" smtClean="0">
                <a:solidFill>
                  <a:schemeClr val="tx1"/>
                </a:solidFill>
                <a:latin typeface="+mn-lt"/>
                <a:ea typeface="+mn-ea"/>
                <a:cs typeface="+mn-cs"/>
              </a:rPr>
              <a:t>CPU</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主要原因是</a:t>
            </a:r>
            <a:r>
              <a:rPr lang="en-US" sz="1200" kern="1200" dirty="0" smtClean="0">
                <a:solidFill>
                  <a:schemeClr val="tx1"/>
                </a:solidFill>
                <a:latin typeface="+mn-lt"/>
                <a:ea typeface="+mn-ea"/>
                <a:cs typeface="+mn-cs"/>
              </a:rPr>
              <a:t>GPU</a:t>
            </a:r>
            <a:r>
              <a:rPr lang="zh-CN" altLang="en-US" sz="1200" kern="1200" dirty="0" smtClean="0">
                <a:solidFill>
                  <a:schemeClr val="tx1"/>
                </a:solidFill>
                <a:latin typeface="+mn-lt"/>
                <a:ea typeface="+mn-ea"/>
                <a:cs typeface="+mn-cs"/>
              </a:rPr>
              <a:t>计算受限于内存与显存之间的数据传输带宽，数据传输时间开销抵消了处理器加速效果，</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而</a:t>
            </a:r>
            <a:r>
              <a:rPr lang="en-US" sz="1200" kern="1200" dirty="0" smtClean="0">
                <a:solidFill>
                  <a:schemeClr val="tx1"/>
                </a:solidFill>
                <a:latin typeface="+mn-lt"/>
                <a:ea typeface="+mn-ea"/>
                <a:cs typeface="+mn-cs"/>
              </a:rPr>
              <a:t>CPU</a:t>
            </a:r>
            <a:r>
              <a:rPr lang="zh-CN" altLang="en-US" sz="1200" kern="1200" dirty="0" smtClean="0">
                <a:solidFill>
                  <a:schemeClr val="tx1"/>
                </a:solidFill>
                <a:latin typeface="+mn-lt"/>
                <a:ea typeface="+mn-ea"/>
                <a:cs typeface="+mn-cs"/>
              </a:rPr>
              <a:t>不需要这份开销，所以高端</a:t>
            </a:r>
            <a:r>
              <a:rPr lang="en-US" sz="1200" kern="1200" dirty="0" smtClean="0">
                <a:solidFill>
                  <a:schemeClr val="tx1"/>
                </a:solidFill>
                <a:latin typeface="+mn-lt"/>
                <a:ea typeface="+mn-ea"/>
                <a:cs typeface="+mn-cs"/>
              </a:rPr>
              <a:t>CPU</a:t>
            </a:r>
            <a:r>
              <a:rPr lang="zh-CN" altLang="en-US" sz="1200" kern="1200" dirty="0" smtClean="0">
                <a:solidFill>
                  <a:schemeClr val="tx1"/>
                </a:solidFill>
                <a:latin typeface="+mn-lt"/>
                <a:ea typeface="+mn-ea"/>
                <a:cs typeface="+mn-cs"/>
              </a:rPr>
              <a:t>的并行性能可以超过中低端</a:t>
            </a:r>
            <a:r>
              <a:rPr lang="en-US" sz="1200" kern="1200" dirty="0" smtClean="0">
                <a:solidFill>
                  <a:schemeClr val="tx1"/>
                </a:solidFill>
                <a:latin typeface="+mn-lt"/>
                <a:ea typeface="+mn-ea"/>
                <a:cs typeface="+mn-cs"/>
              </a:rPr>
              <a:t>GPU</a:t>
            </a:r>
            <a:r>
              <a:rPr lang="zh-CN" altLang="en-US" sz="1200" kern="1200" dirty="0" smtClean="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31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mn-lt"/>
                <a:ea typeface="+mn-ea"/>
                <a:cs typeface="+mn-cs"/>
              </a:rPr>
              <a:t>可并行部分包括计算顶点和重置顶点，比例总共达到</a:t>
            </a:r>
            <a:r>
              <a:rPr lang="en-US" sz="1200" kern="1200" dirty="0" smtClean="0">
                <a:solidFill>
                  <a:schemeClr val="tx1"/>
                </a:solidFill>
                <a:latin typeface="+mn-lt"/>
                <a:ea typeface="+mn-ea"/>
                <a:cs typeface="+mn-cs"/>
              </a:rPr>
              <a:t>70%</a:t>
            </a:r>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34</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zh-CN" altLang="en-US" sz="2400" b="1" dirty="0" smtClean="0"/>
              <a:t>模型</a:t>
            </a:r>
            <a:endParaRPr lang="zh-CN" altLang="en-US" sz="2400" dirty="0" smtClean="0"/>
          </a:p>
          <a:p>
            <a:pPr lvl="0"/>
            <a:r>
              <a:rPr lang="zh-CN" altLang="en-US" sz="1200" b="1" dirty="0" smtClean="0"/>
              <a:t>并行计算性能评价</a:t>
            </a:r>
            <a:endParaRPr lang="en-US" altLang="zh-CN" sz="1200" b="1" dirty="0" smtClean="0"/>
          </a:p>
          <a:p>
            <a:pPr lvl="0"/>
            <a:r>
              <a:rPr lang="zh-CN" altLang="en-US" sz="1200" kern="1200" dirty="0" smtClean="0">
                <a:solidFill>
                  <a:schemeClr val="tx1"/>
                </a:solidFill>
                <a:latin typeface="+mn-lt"/>
                <a:ea typeface="+mn-ea"/>
                <a:cs typeface="+mn-cs"/>
              </a:rPr>
              <a:t>五套并行方案</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40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41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背景</a:t>
            </a:r>
            <a:endParaRPr lang="en-US" altLang="zh-CN" dirty="0" smtClean="0"/>
          </a:p>
          <a:p>
            <a:r>
              <a:rPr lang="zh-CN" altLang="en-US" sz="1200" kern="1200" dirty="0" smtClean="0">
                <a:solidFill>
                  <a:schemeClr val="tx1"/>
                </a:solidFill>
                <a:latin typeface="+mn-lt"/>
                <a:ea typeface="+mn-ea"/>
                <a:cs typeface="+mn-cs"/>
              </a:rPr>
              <a:t>需求来源</a:t>
            </a:r>
          </a:p>
          <a:p>
            <a:r>
              <a:rPr lang="zh-CN" altLang="en-US" sz="1200" kern="1200" dirty="0" smtClean="0">
                <a:solidFill>
                  <a:schemeClr val="tx1"/>
                </a:solidFill>
                <a:latin typeface="+mn-lt"/>
                <a:ea typeface="+mn-ea"/>
                <a:cs typeface="+mn-cs"/>
              </a:rPr>
              <a:t>面向单核处理器的传统单线程算法难以满足海量数据处理的实时性需求，也无法充分发挥多核处理器的计算潜力，并行计算技术成为计算机性能优化的前沿技术。特别在多媒体、三维图形这些具有高实时性需求的领域，快速处理海量数据的需求尤为迫切。</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技术来源</a:t>
            </a:r>
          </a:p>
          <a:p>
            <a:r>
              <a:rPr lang="zh-CN" altLang="en-US" sz="1200" kern="1200" dirty="0" smtClean="0">
                <a:solidFill>
                  <a:schemeClr val="tx1"/>
                </a:solidFill>
                <a:latin typeface="+mn-lt"/>
                <a:ea typeface="+mn-ea"/>
                <a:cs typeface="+mn-cs"/>
              </a:rPr>
              <a:t>研究并行计算</a:t>
            </a:r>
            <a:r>
              <a:rPr lang="en-US" sz="1200" kern="1200" dirty="0" smtClean="0">
                <a:solidFill>
                  <a:schemeClr val="tx1"/>
                </a:solidFill>
                <a:latin typeface="+mn-lt"/>
                <a:ea typeface="+mn-ea"/>
                <a:cs typeface="+mn-cs"/>
              </a:rPr>
              <a:t>(Parallel Computing)</a:t>
            </a:r>
            <a:r>
              <a:rPr lang="zh-CN" altLang="en-US" sz="1200" kern="1200" dirty="0" smtClean="0">
                <a:solidFill>
                  <a:schemeClr val="tx1"/>
                </a:solidFill>
                <a:latin typeface="+mn-lt"/>
                <a:ea typeface="+mn-ea"/>
                <a:cs typeface="+mn-cs"/>
              </a:rPr>
              <a:t>的主要目标是提升算法的时间效率，一直以来研究人员在总结并行计算成果时，往往仅仅参照串行单线程版本，普遍存在参照标准单一的缺陷，成果在有效性和显著性方面缺乏说服力。本文同时实现多套并行计算方案。</a:t>
            </a:r>
            <a:endParaRPr lang="en-US" altLang="zh-CN" dirty="0" smtClean="0"/>
          </a:p>
          <a:p>
            <a:r>
              <a:rPr lang="zh-CN" altLang="en-US" dirty="0" smtClean="0"/>
              <a:t>对象</a:t>
            </a:r>
            <a:endParaRPr lang="en-US" altLang="zh-CN" dirty="0" smtClean="0"/>
          </a:p>
          <a:p>
            <a:r>
              <a:rPr lang="zh-CN" altLang="en-US" sz="1200" kern="1200" dirty="0" smtClean="0">
                <a:solidFill>
                  <a:schemeClr val="tx1"/>
                </a:solidFill>
                <a:latin typeface="+mn-lt"/>
                <a:ea typeface="+mn-ea"/>
                <a:cs typeface="+mn-cs"/>
              </a:rPr>
              <a:t>虚拟现实地理信息系统一体化仿真平台</a:t>
            </a:r>
            <a:r>
              <a:rPr lang="en-US" sz="1200" kern="1200" dirty="0" smtClean="0">
                <a:solidFill>
                  <a:schemeClr val="tx1"/>
                </a:solidFill>
                <a:latin typeface="+mn-lt"/>
                <a:ea typeface="+mn-ea"/>
                <a:cs typeface="+mn-cs"/>
              </a:rPr>
              <a:t>VRGIS</a:t>
            </a:r>
            <a:r>
              <a:rPr lang="zh-CN" altLang="en-US" sz="1200" kern="1200" dirty="0" smtClean="0">
                <a:solidFill>
                  <a:schemeClr val="tx1"/>
                </a:solidFill>
                <a:latin typeface="+mn-lt"/>
                <a:ea typeface="+mn-ea"/>
                <a:cs typeface="+mn-cs"/>
              </a:rPr>
              <a:t>，它是一套集</a:t>
            </a:r>
            <a:r>
              <a:rPr lang="en-US" sz="1200" kern="1200" dirty="0" smtClean="0">
                <a:solidFill>
                  <a:schemeClr val="tx1"/>
                </a:solidFill>
                <a:latin typeface="+mn-lt"/>
                <a:ea typeface="+mn-ea"/>
                <a:cs typeface="+mn-cs"/>
              </a:rPr>
              <a:t>VR</a:t>
            </a:r>
            <a:r>
              <a:rPr lang="zh-CN" altLang="en-US" sz="1200" kern="1200" dirty="0" smtClean="0">
                <a:solidFill>
                  <a:schemeClr val="tx1"/>
                </a:solidFill>
                <a:latin typeface="+mn-lt"/>
                <a:ea typeface="+mn-ea"/>
                <a:cs typeface="+mn-cs"/>
              </a:rPr>
              <a:t>虚拟现实及</a:t>
            </a:r>
            <a:r>
              <a:rPr lang="en-US" sz="1200" kern="1200" dirty="0" smtClean="0">
                <a:solidFill>
                  <a:schemeClr val="tx1"/>
                </a:solidFill>
                <a:latin typeface="+mn-lt"/>
                <a:ea typeface="+mn-ea"/>
                <a:cs typeface="+mn-cs"/>
              </a:rPr>
              <a:t>GIS</a:t>
            </a:r>
            <a:r>
              <a:rPr lang="zh-CN" altLang="en-US" sz="1200" kern="1200" dirty="0" smtClean="0">
                <a:solidFill>
                  <a:schemeClr val="tx1"/>
                </a:solidFill>
                <a:latin typeface="+mn-lt"/>
                <a:ea typeface="+mn-ea"/>
                <a:cs typeface="+mn-cs"/>
              </a:rPr>
              <a:t>地理信息系统为一体的三维引擎软件平台，该平台由中国海洋大学海洋信息技术实验室</a:t>
            </a:r>
            <a:r>
              <a:rPr lang="en-US" sz="1200" kern="1200" dirty="0" smtClean="0">
                <a:solidFill>
                  <a:schemeClr val="tx1"/>
                </a:solidFill>
                <a:latin typeface="+mn-lt"/>
                <a:ea typeface="+mn-ea"/>
                <a:cs typeface="+mn-cs"/>
              </a:rPr>
              <a:t>(Marine Information Technology Laboratory, MIT Lab)</a:t>
            </a:r>
            <a:r>
              <a:rPr lang="zh-CN" altLang="en-US" sz="1200" kern="1200" dirty="0" smtClean="0">
                <a:solidFill>
                  <a:schemeClr val="tx1"/>
                </a:solidFill>
                <a:latin typeface="+mn-lt"/>
                <a:ea typeface="+mn-ea"/>
                <a:cs typeface="+mn-cs"/>
              </a:rPr>
              <a:t>自主研发。</a:t>
            </a:r>
            <a:endParaRPr lang="en-US" altLang="zh-CN" dirty="0" smtClean="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mn-lt"/>
                <a:ea typeface="+mn-ea"/>
                <a:cs typeface="+mn-cs"/>
              </a:rPr>
              <a:t>寻找更多个有待执行并行计算的潜在环节，采用本文方法执行并行优化；</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研究</a:t>
            </a:r>
            <a:r>
              <a:rPr lang="en-US" sz="1200" kern="1200" dirty="0" err="1" smtClean="0">
                <a:solidFill>
                  <a:schemeClr val="tx1"/>
                </a:solidFill>
                <a:latin typeface="+mn-lt"/>
                <a:ea typeface="+mn-ea"/>
                <a:cs typeface="+mn-cs"/>
              </a:rPr>
              <a:t>WebCL</a:t>
            </a:r>
            <a:r>
              <a:rPr lang="zh-CN" altLang="en-US" sz="1200" kern="1200" dirty="0" smtClean="0">
                <a:solidFill>
                  <a:schemeClr val="tx1"/>
                </a:solidFill>
                <a:latin typeface="+mn-lt"/>
                <a:ea typeface="+mn-ea"/>
                <a:cs typeface="+mn-cs"/>
              </a:rPr>
              <a:t>这一类似</a:t>
            </a:r>
            <a:r>
              <a:rPr lang="en-US" sz="1200" kern="1200" dirty="0" err="1" smtClean="0">
                <a:solidFill>
                  <a:schemeClr val="tx1"/>
                </a:solidFill>
                <a:latin typeface="+mn-lt"/>
                <a:ea typeface="+mn-ea"/>
                <a:cs typeface="+mn-cs"/>
              </a:rPr>
              <a:t>OpenCL</a:t>
            </a:r>
            <a:r>
              <a:rPr lang="zh-CN" altLang="en-US" sz="1200" kern="1200" dirty="0" smtClean="0">
                <a:solidFill>
                  <a:schemeClr val="tx1"/>
                </a:solidFill>
                <a:latin typeface="+mn-lt"/>
                <a:ea typeface="+mn-ea"/>
                <a:cs typeface="+mn-cs"/>
              </a:rPr>
              <a:t>的</a:t>
            </a:r>
            <a:r>
              <a:rPr lang="en-US" altLang="zh-CN" sz="1200" kern="1200" dirty="0" smtClean="0">
                <a:solidFill>
                  <a:schemeClr val="tx1"/>
                </a:solidFill>
                <a:latin typeface="+mn-lt"/>
                <a:ea typeface="+mn-ea"/>
                <a:cs typeface="+mn-cs"/>
              </a:rPr>
              <a:t>Web</a:t>
            </a:r>
            <a:r>
              <a:rPr lang="zh-CN" altLang="en-US" sz="1200" kern="1200" dirty="0" smtClean="0">
                <a:solidFill>
                  <a:schemeClr val="tx1"/>
                </a:solidFill>
                <a:latin typeface="+mn-lt"/>
                <a:ea typeface="+mn-ea"/>
                <a:cs typeface="+mn-cs"/>
              </a:rPr>
              <a:t>并行技术；</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专注动画行业子系统，结合</a:t>
            </a:r>
            <a:r>
              <a:rPr lang="en-US" sz="1200" kern="1200" dirty="0" err="1" smtClean="0">
                <a:solidFill>
                  <a:schemeClr val="tx1"/>
                </a:solidFill>
                <a:latin typeface="+mn-lt"/>
                <a:ea typeface="+mn-ea"/>
                <a:cs typeface="+mn-cs"/>
              </a:rPr>
              <a:t>Kinect</a:t>
            </a:r>
            <a:r>
              <a:rPr lang="zh-CN" altLang="en-US" sz="1200" kern="1200" dirty="0" smtClean="0">
                <a:solidFill>
                  <a:schemeClr val="tx1"/>
                </a:solidFill>
                <a:latin typeface="+mn-lt"/>
                <a:ea typeface="+mn-ea"/>
                <a:cs typeface="+mn-cs"/>
              </a:rPr>
              <a:t>体感设备；</a:t>
            </a:r>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42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smtClean="0"/>
              <a:t>海域：</a:t>
            </a:r>
            <a:r>
              <a:rPr lang="zh-CN" altLang="en-US" baseline="0" dirty="0" smtClean="0"/>
              <a:t>五四奥帆、小青岛、石老人、雕塑园</a:t>
            </a:r>
            <a:endParaRPr lang="en-US" altLang="zh-CN" baseline="0" dirty="0" smtClean="0"/>
          </a:p>
          <a:p>
            <a:r>
              <a:rPr lang="zh-CN" altLang="en-US" dirty="0" smtClean="0"/>
              <a:t>校园：海大</a:t>
            </a:r>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43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园艺：</a:t>
            </a:r>
            <a:r>
              <a:rPr lang="zh-CN" altLang="en-US" baseline="0" dirty="0" smtClean="0"/>
              <a:t>青岛</a:t>
            </a:r>
            <a:r>
              <a:rPr lang="en-US" altLang="zh-CN" baseline="0" dirty="0" smtClean="0"/>
              <a:t>2014 </a:t>
            </a:r>
            <a:r>
              <a:rPr lang="zh-CN" altLang="en-US" baseline="0" dirty="0" smtClean="0"/>
              <a:t>（</a:t>
            </a:r>
            <a:r>
              <a:rPr lang="zh-CN" altLang="en-US" dirty="0" smtClean="0"/>
              <a:t>世界 博览会</a:t>
            </a:r>
            <a:r>
              <a:rPr lang="zh-CN" altLang="en-US" baseline="0" dirty="0" smtClean="0"/>
              <a:t>） </a:t>
            </a:r>
            <a:endParaRPr lang="en-US" altLang="zh-CN" baseline="0" dirty="0" smtClean="0"/>
          </a:p>
          <a:p>
            <a:r>
              <a:rPr lang="zh-CN" altLang="en-US" baseline="0" dirty="0" smtClean="0"/>
              <a:t>详细：俯瞰全貌、鲜花大道（入口）、主题馆</a:t>
            </a:r>
            <a:endParaRPr lang="en-US" altLang="zh-CN" baseline="0" dirty="0" smtClean="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44</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园艺：</a:t>
            </a:r>
            <a:r>
              <a:rPr lang="zh-CN" altLang="en-US" baseline="0" dirty="0" smtClean="0"/>
              <a:t>西安</a:t>
            </a:r>
            <a:r>
              <a:rPr lang="en-US" altLang="zh-CN" baseline="0" dirty="0" smtClean="0"/>
              <a:t>2011</a:t>
            </a:r>
            <a:r>
              <a:rPr lang="zh-CN" altLang="en-US" baseline="0" dirty="0" smtClean="0"/>
              <a:t>（</a:t>
            </a:r>
            <a:r>
              <a:rPr lang="zh-CN" altLang="en-US" dirty="0" smtClean="0"/>
              <a:t>世界 博览会</a:t>
            </a:r>
            <a:r>
              <a:rPr lang="zh-CN" altLang="en-US" baseline="0" dirty="0" smtClean="0"/>
              <a:t>）</a:t>
            </a:r>
            <a:endParaRPr lang="en-US" altLang="zh-CN" baseline="0" dirty="0" smtClean="0"/>
          </a:p>
          <a:p>
            <a:r>
              <a:rPr lang="zh-CN" altLang="en-US" baseline="0" dirty="0" smtClean="0"/>
              <a:t>详细：入口、西安（咸阳 秦始皇故都）、成都（天府锦园）</a:t>
            </a:r>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45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目标</a:t>
            </a:r>
            <a:endParaRPr lang="en-US" altLang="zh-CN" dirty="0" smtClean="0"/>
          </a:p>
          <a:p>
            <a:pPr>
              <a:buNone/>
            </a:pPr>
            <a:r>
              <a:rPr lang="en-US" altLang="zh-CN" sz="1200" dirty="0" smtClean="0"/>
              <a:t>——</a:t>
            </a:r>
            <a:r>
              <a:rPr lang="zh-CN" altLang="en-US" sz="1200" dirty="0" smtClean="0"/>
              <a:t>经诊断发现引擎中性能瓶颈包括以下两个方面</a:t>
            </a:r>
            <a:endParaRPr lang="en-US" altLang="zh-CN" dirty="0" smtClean="0"/>
          </a:p>
          <a:p>
            <a:pPr marL="571500" indent="-571500">
              <a:buFont typeface="+mj-lt"/>
              <a:buAutoNum type="romanUcPeriod"/>
            </a:pPr>
            <a:r>
              <a:rPr lang="en-US" sz="1200" dirty="0" smtClean="0"/>
              <a:t>VR</a:t>
            </a:r>
            <a:r>
              <a:rPr lang="zh-CN" altLang="en-US" sz="1200" dirty="0" smtClean="0"/>
              <a:t>虚拟现实的动态角色动画模型快速渲染；</a:t>
            </a:r>
            <a:endParaRPr lang="en-US" altLang="zh-CN" dirty="0" smtClean="0"/>
          </a:p>
          <a:p>
            <a:pPr marL="571500" indent="-571500">
              <a:buFont typeface="+mj-lt"/>
              <a:buAutoNum type="romanUcPeriod"/>
            </a:pPr>
            <a:r>
              <a:rPr lang="zh-CN" altLang="en-US" sz="1200" dirty="0" smtClean="0"/>
              <a:t>复杂自然现象的粒子系统高性能仿真模拟；</a:t>
            </a:r>
            <a:endParaRPr lang="en-US" altLang="zh-CN" dirty="0" smtClean="0"/>
          </a:p>
          <a:p>
            <a:endParaRPr lang="en-US" altLang="zh-CN" sz="1200" kern="1200" dirty="0" smtClean="0">
              <a:solidFill>
                <a:schemeClr val="tx1"/>
              </a:solidFill>
              <a:latin typeface="+mn-lt"/>
              <a:ea typeface="+mn-ea"/>
              <a:cs typeface="+mn-cs"/>
            </a:endParaRPr>
          </a:p>
          <a:p>
            <a:r>
              <a:rPr lang="zh-CN" altLang="en-US" dirty="0" smtClean="0"/>
              <a:t>意义</a:t>
            </a:r>
            <a:endParaRPr lang="en-US" altLang="zh-CN" dirty="0" smtClean="0"/>
          </a:p>
          <a:p>
            <a:pPr marL="0" indent="0">
              <a:buNone/>
            </a:pPr>
            <a:r>
              <a:rPr lang="en-US" altLang="zh-CN" sz="1050" dirty="0" smtClean="0"/>
              <a:t>——</a:t>
            </a:r>
            <a:r>
              <a:rPr lang="zh-CN" altLang="en-US" sz="1200" dirty="0" smtClean="0"/>
              <a:t>结合最新的并行软件技术和硬件，探索应对性能瓶颈问题的解决方案解决虚拟现实仿真平台的性能瓶颈问题，进一步提升该引擎的执行性能，从而带动数据量承载能力的攀升以及实时性的突破。</a:t>
            </a:r>
            <a:endParaRPr lang="en-US" altLang="zh-CN" dirty="0" smtClean="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sz="1200" kern="1200" dirty="0" smtClean="0">
                <a:solidFill>
                  <a:schemeClr val="tx1"/>
                </a:solidFill>
                <a:latin typeface="+mn-lt"/>
                <a:ea typeface="+mn-ea"/>
                <a:cs typeface="+mn-cs"/>
              </a:rPr>
              <a:t>Spring Joint Computer Conference, ACM</a:t>
            </a:r>
          </a:p>
          <a:p>
            <a:pPr lvl="0"/>
            <a:r>
              <a:rPr lang="en-US" sz="1200" kern="1200" dirty="0" smtClean="0">
                <a:solidFill>
                  <a:schemeClr val="tx1"/>
                </a:solidFill>
                <a:latin typeface="+mn-lt"/>
                <a:ea typeface="+mn-ea"/>
                <a:cs typeface="+mn-cs"/>
              </a:rPr>
              <a:t>SIAM journal on Scientific and Statistical Computing, </a:t>
            </a:r>
          </a:p>
          <a:p>
            <a:pPr lvl="0"/>
            <a:r>
              <a:rPr lang="en-US" sz="1200" kern="1200" dirty="0" smtClean="0">
                <a:solidFill>
                  <a:schemeClr val="tx1"/>
                </a:solidFill>
                <a:latin typeface="+mn-lt"/>
                <a:ea typeface="+mn-ea"/>
                <a:cs typeface="+mn-cs"/>
              </a:rPr>
              <a:t>SIAM(</a:t>
            </a:r>
            <a:r>
              <a:rPr lang="en-US" altLang="zh-CN" sz="1200" kern="1200" dirty="0" smtClean="0">
                <a:solidFill>
                  <a:schemeClr val="tx1"/>
                </a:solidFill>
                <a:latin typeface="+mn-lt"/>
                <a:ea typeface="+mn-ea"/>
                <a:cs typeface="+mn-cs"/>
              </a:rPr>
              <a:t>Society</a:t>
            </a:r>
            <a:r>
              <a:rPr lang="en-US" altLang="zh-CN" sz="1200" kern="1200" baseline="0" dirty="0" smtClean="0">
                <a:solidFill>
                  <a:schemeClr val="tx1"/>
                </a:solidFill>
                <a:latin typeface="+mn-lt"/>
                <a:ea typeface="+mn-ea"/>
                <a:cs typeface="+mn-cs"/>
              </a:rPr>
              <a:t> for Industrial and Applied Mathematics,</a:t>
            </a:r>
            <a:r>
              <a:rPr lang="zh-CN" altLang="en-US" sz="1200" kern="1200" baseline="0" dirty="0" smtClean="0">
                <a:solidFill>
                  <a:schemeClr val="tx1"/>
                </a:solidFill>
                <a:latin typeface="+mn-lt"/>
                <a:ea typeface="+mn-ea"/>
                <a:cs typeface="+mn-cs"/>
              </a:rPr>
              <a:t>美国工业和应用数学学会</a:t>
            </a:r>
            <a:r>
              <a:rPr lang="en-US" altLang="zh-CN" sz="1200" kern="1200" baseline="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a:p>
            <a:pPr lvl="0"/>
            <a:r>
              <a:rPr lang="en-US" altLang="zh-CN" dirty="0" smtClean="0"/>
              <a:t>Gustafson</a:t>
            </a:r>
            <a:r>
              <a:rPr lang="zh-CN" altLang="en-US" sz="1200" b="0" i="0" kern="1200" dirty="0" smtClean="0">
                <a:solidFill>
                  <a:schemeClr val="tx1"/>
                </a:solidFill>
                <a:latin typeface="+mn-lt"/>
                <a:ea typeface="+mn-ea"/>
                <a:cs typeface="+mn-cs"/>
              </a:rPr>
              <a:t>古斯塔夫森</a:t>
            </a:r>
            <a:endParaRPr lang="en-US" altLang="zh-CN" dirty="0" smtClean="0"/>
          </a:p>
          <a:p>
            <a:pPr lvl="0"/>
            <a:r>
              <a:rPr lang="zh-CN" altLang="zh-CN" dirty="0" smtClean="0"/>
              <a:t>最早由美国</a:t>
            </a:r>
            <a:r>
              <a:rPr lang="en-US" altLang="zh-CN" dirty="0" smtClean="0"/>
              <a:t>Amdahl</a:t>
            </a:r>
            <a:r>
              <a:rPr lang="zh-CN" altLang="zh-CN" dirty="0" smtClean="0"/>
              <a:t>于</a:t>
            </a:r>
            <a:r>
              <a:rPr lang="en-US" altLang="zh-CN" dirty="0" smtClean="0"/>
              <a:t>1976</a:t>
            </a:r>
            <a:r>
              <a:rPr lang="zh-CN" altLang="zh-CN" dirty="0" smtClean="0"/>
              <a:t>年提出固定问题规模的加速比定律即</a:t>
            </a:r>
            <a:r>
              <a:rPr lang="en-US" altLang="zh-CN" dirty="0" smtClean="0"/>
              <a:t>Amdahl</a:t>
            </a:r>
            <a:r>
              <a:rPr lang="zh-CN" altLang="zh-CN" dirty="0" smtClean="0"/>
              <a:t>定律，该定律定义加速比</a:t>
            </a:r>
            <a:r>
              <a:rPr lang="en-US" altLang="zh-CN" dirty="0" smtClean="0"/>
              <a:t>S</a:t>
            </a:r>
            <a:r>
              <a:rPr lang="zh-CN" altLang="zh-CN" dirty="0" smtClean="0"/>
              <a:t>的上限为</a:t>
            </a:r>
            <a:r>
              <a:rPr lang="en-US" altLang="zh-CN" dirty="0" smtClean="0"/>
              <a:t>1/a</a:t>
            </a:r>
            <a:r>
              <a:rPr lang="zh-CN" altLang="zh-CN" dirty="0" smtClean="0"/>
              <a:t>，其中</a:t>
            </a:r>
            <a:r>
              <a:rPr lang="en-US" altLang="zh-CN" dirty="0" smtClean="0"/>
              <a:t>a</a:t>
            </a:r>
            <a:r>
              <a:rPr lang="zh-CN" altLang="zh-CN" dirty="0" smtClean="0"/>
              <a:t>为串行分量百分比；</a:t>
            </a:r>
            <a:endParaRPr lang="en-US" altLang="zh-CN" dirty="0" smtClean="0"/>
          </a:p>
          <a:p>
            <a:pPr lvl="0"/>
            <a:endParaRPr lang="zh-CN" altLang="zh-CN" dirty="0" smtClean="0"/>
          </a:p>
          <a:p>
            <a:pPr lvl="0"/>
            <a:r>
              <a:rPr lang="zh-CN" altLang="zh-CN" dirty="0" smtClean="0"/>
              <a:t>美国</a:t>
            </a:r>
            <a:r>
              <a:rPr lang="en-US" altLang="zh-CN" dirty="0" smtClean="0"/>
              <a:t>Gustafson</a:t>
            </a:r>
            <a:r>
              <a:rPr lang="zh-CN" altLang="zh-CN" dirty="0" smtClean="0"/>
              <a:t>于</a:t>
            </a:r>
            <a:r>
              <a:rPr lang="en-US" altLang="zh-CN" dirty="0" smtClean="0"/>
              <a:t>1988</a:t>
            </a:r>
            <a:r>
              <a:rPr lang="zh-CN" altLang="zh-CN" dirty="0" smtClean="0"/>
              <a:t>年提出</a:t>
            </a:r>
            <a:r>
              <a:rPr lang="en-US" altLang="zh-CN" dirty="0" smtClean="0"/>
              <a:t>Gustafson</a:t>
            </a:r>
            <a:r>
              <a:rPr lang="zh-CN" altLang="zh-CN" dirty="0" smtClean="0"/>
              <a:t>定律，指出经典</a:t>
            </a:r>
            <a:r>
              <a:rPr lang="en-US" altLang="zh-CN" dirty="0" smtClean="0"/>
              <a:t>Amdahl</a:t>
            </a:r>
            <a:r>
              <a:rPr lang="zh-CN" altLang="zh-CN" dirty="0" smtClean="0"/>
              <a:t>定律蕴含着问题规模不变的假定，提出了固定时间加速比的概念，即当机器规模增大时使问题规模也增大的方法来获得加速比的提高；</a:t>
            </a:r>
            <a:endParaRPr lang="en-US" altLang="zh-CN" dirty="0" smtClean="0"/>
          </a:p>
          <a:p>
            <a:pPr lvl="0"/>
            <a:endParaRPr lang="zh-CN" altLang="zh-CN" dirty="0" smtClean="0"/>
          </a:p>
          <a:p>
            <a:r>
              <a:rPr lang="zh-CN" altLang="zh-CN" dirty="0" smtClean="0"/>
              <a:t>鉴于上述研究大部分关于单个任务，</a:t>
            </a:r>
            <a:r>
              <a:rPr lang="zh-CN" altLang="en-US" dirty="0" smtClean="0"/>
              <a:t>我国</a:t>
            </a:r>
            <a:r>
              <a:rPr lang="zh-CN" altLang="zh-CN" dirty="0" smtClean="0"/>
              <a:t>林一松</a:t>
            </a:r>
            <a:r>
              <a:rPr lang="en-US" altLang="zh-CN" baseline="30000" dirty="0" smtClean="0"/>
              <a:t>[31]</a:t>
            </a:r>
            <a:r>
              <a:rPr lang="zh-CN" altLang="zh-CN" dirty="0" smtClean="0"/>
              <a:t>于</a:t>
            </a:r>
            <a:r>
              <a:rPr lang="en-US" altLang="zh-CN" dirty="0" smtClean="0"/>
              <a:t>2012</a:t>
            </a:r>
            <a:r>
              <a:rPr lang="zh-CN" altLang="zh-CN" dirty="0" smtClean="0"/>
              <a:t>年提出异构系统优化方法，关注整个程序在</a:t>
            </a:r>
            <a:r>
              <a:rPr lang="en-US" altLang="zh-CN" dirty="0" smtClean="0"/>
              <a:t>CPU</a:t>
            </a:r>
            <a:r>
              <a:rPr lang="zh-CN" altLang="zh-CN" dirty="0" smtClean="0"/>
              <a:t>和</a:t>
            </a:r>
            <a:r>
              <a:rPr lang="en-US" altLang="zh-CN" dirty="0" smtClean="0"/>
              <a:t>GPU</a:t>
            </a:r>
            <a:r>
              <a:rPr lang="zh-CN" altLang="zh-CN" dirty="0" smtClean="0"/>
              <a:t>异构体系上整体性能的优化。</a:t>
            </a:r>
            <a:endParaRPr lang="en-US" altLang="zh-CN" dirty="0" smtClean="0"/>
          </a:p>
          <a:p>
            <a:r>
              <a:rPr lang="en-US" sz="1200" kern="1200" dirty="0" smtClean="0">
                <a:solidFill>
                  <a:schemeClr val="tx1"/>
                </a:solidFill>
                <a:latin typeface="+mn-lt"/>
                <a:ea typeface="+mn-ea"/>
                <a:cs typeface="+mn-cs"/>
              </a:rPr>
              <a:t>[31] </a:t>
            </a:r>
            <a:r>
              <a:rPr lang="zh-CN" altLang="en-US" sz="1200" kern="1200" dirty="0" smtClean="0">
                <a:solidFill>
                  <a:schemeClr val="tx1"/>
                </a:solidFill>
                <a:latin typeface="+mn-lt"/>
                <a:ea typeface="+mn-ea"/>
                <a:cs typeface="+mn-cs"/>
              </a:rPr>
              <a:t>林一松</a:t>
            </a:r>
            <a:r>
              <a:rPr lang="en-US"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杨学军</a:t>
            </a:r>
            <a:r>
              <a:rPr lang="en-US"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唐滔</a:t>
            </a:r>
            <a:r>
              <a:rPr lang="en-US"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等</a:t>
            </a:r>
            <a:r>
              <a:rPr lang="en-US"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一种基于关键路径分析的</a:t>
            </a:r>
            <a:r>
              <a:rPr lang="en-US" sz="1200" kern="1200" dirty="0" smtClean="0">
                <a:solidFill>
                  <a:schemeClr val="tx1"/>
                </a:solidFill>
                <a:latin typeface="+mn-lt"/>
                <a:ea typeface="+mn-ea"/>
                <a:cs typeface="+mn-cs"/>
              </a:rPr>
              <a:t> CPU-GPU </a:t>
            </a:r>
            <a:r>
              <a:rPr lang="zh-CN" altLang="en-US" sz="1200" kern="1200" dirty="0" smtClean="0">
                <a:solidFill>
                  <a:schemeClr val="tx1"/>
                </a:solidFill>
                <a:latin typeface="+mn-lt"/>
                <a:ea typeface="+mn-ea"/>
                <a:cs typeface="+mn-cs"/>
              </a:rPr>
              <a:t>异构系统综合能耗优化方法</a:t>
            </a:r>
            <a:r>
              <a:rPr lang="en-US"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计算机学报</a:t>
            </a:r>
            <a:r>
              <a:rPr lang="en-US" sz="1200" kern="1200" dirty="0" smtClean="0">
                <a:solidFill>
                  <a:schemeClr val="tx1"/>
                </a:solidFill>
                <a:latin typeface="+mn-lt"/>
                <a:ea typeface="+mn-ea"/>
                <a:cs typeface="+mn-cs"/>
              </a:rPr>
              <a:t>, 2012, 35(1): 123~133</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solidFill>
                  <a:prstClr val="black"/>
                </a:solidFill>
              </a:rPr>
              <a:pPr/>
              <a:t>6</a:t>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Head of the </a:t>
            </a:r>
            <a:r>
              <a:rPr lang="en-US" sz="1200" b="0" i="0" kern="1200" dirty="0" err="1" smtClean="0">
                <a:solidFill>
                  <a:schemeClr val="tx1"/>
                </a:solidFill>
                <a:latin typeface="+mn-lt"/>
                <a:ea typeface="+mn-ea"/>
                <a:cs typeface="+mn-cs"/>
              </a:rPr>
              <a:t>Hyperspectral</a:t>
            </a:r>
            <a:r>
              <a:rPr lang="en-US" sz="1200" b="0" i="0" kern="1200" dirty="0" smtClean="0">
                <a:solidFill>
                  <a:schemeClr val="tx1"/>
                </a:solidFill>
                <a:latin typeface="+mn-lt"/>
                <a:ea typeface="+mn-ea"/>
                <a:cs typeface="+mn-cs"/>
              </a:rPr>
              <a:t> Computing Laboratory, University of Extremadura(</a:t>
            </a:r>
            <a:r>
              <a:rPr lang="zh-CN" altLang="en-US" sz="1200" b="0" i="0" kern="1200" dirty="0" smtClean="0">
                <a:solidFill>
                  <a:schemeClr val="tx1"/>
                </a:solidFill>
                <a:latin typeface="+mn-lt"/>
                <a:ea typeface="+mn-ea"/>
                <a:cs typeface="+mn-cs"/>
              </a:rPr>
              <a:t>埃斯特雷马杜拉</a:t>
            </a:r>
            <a:r>
              <a:rPr lang="en-US" sz="1200" b="0" i="0" kern="1200" dirty="0" smtClean="0">
                <a:solidFill>
                  <a:schemeClr val="tx1"/>
                </a:solidFill>
                <a:latin typeface="+mn-lt"/>
                <a:ea typeface="+mn-ea"/>
                <a:cs typeface="+mn-cs"/>
              </a:rPr>
              <a:t>), Spain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latin typeface="+mn-lt"/>
                <a:ea typeface="+mn-ea"/>
                <a:cs typeface="+mn-cs"/>
              </a:rPr>
              <a:t>Hyperspectral</a:t>
            </a:r>
            <a:r>
              <a:rPr lang="en-US" altLang="zh-CN" sz="1200" kern="1200" dirty="0" smtClean="0">
                <a:solidFill>
                  <a:schemeClr val="tx1"/>
                </a:solidFill>
                <a:latin typeface="+mn-lt"/>
                <a:ea typeface="+mn-ea"/>
                <a:cs typeface="+mn-cs"/>
              </a:rPr>
              <a:t> imaging - parallel computing - remote sensing - </a:t>
            </a:r>
            <a:r>
              <a:rPr lang="en-US" altLang="zh-CN" sz="1200" kern="1200" dirty="0" err="1" smtClean="0">
                <a:solidFill>
                  <a:schemeClr val="tx1"/>
                </a:solidFill>
                <a:latin typeface="+mn-lt"/>
                <a:ea typeface="+mn-ea"/>
                <a:cs typeface="+mn-cs"/>
              </a:rPr>
              <a:t>geoscience</a:t>
            </a:r>
            <a:r>
              <a:rPr lang="en-US" altLang="zh-CN" sz="1200" kern="1200" dirty="0" smtClean="0">
                <a:solidFill>
                  <a:schemeClr val="tx1"/>
                </a:solidFill>
                <a:latin typeface="+mn-lt"/>
                <a:ea typeface="+mn-ea"/>
                <a:cs typeface="+mn-cs"/>
              </a:rPr>
              <a:t> - GPU </a:t>
            </a:r>
            <a:r>
              <a:rPr lang="zh-CN" altLang="en-US" sz="1200" kern="1200" dirty="0" smtClean="0">
                <a:solidFill>
                  <a:schemeClr val="tx1"/>
                </a:solidFill>
                <a:latin typeface="+mn-lt"/>
                <a:ea typeface="+mn-ea"/>
                <a:cs typeface="+mn-cs"/>
              </a:rPr>
              <a:t>多技术交叉领域专家</a:t>
            </a:r>
            <a:endParaRPr lang="en-US" altLang="zh-CN"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latin typeface="+mn-lt"/>
                <a:ea typeface="+mn-ea"/>
                <a:cs typeface="+mn-cs"/>
              </a:rPr>
              <a:t>pixel purity index(PPI) / image segmentation(IS)</a:t>
            </a:r>
            <a:r>
              <a:rPr lang="en-US" altLang="zh-CN" sz="1200" kern="1200" baseline="0" dirty="0" smtClean="0">
                <a:solidFill>
                  <a:schemeClr val="tx1"/>
                </a:solidFill>
                <a:latin typeface="+mn-lt"/>
                <a:ea typeface="+mn-ea"/>
                <a:cs typeface="+mn-cs"/>
              </a:rPr>
              <a:t> / </a:t>
            </a:r>
            <a:r>
              <a:rPr lang="en-US" altLang="zh-CN" sz="1200" kern="1200" baseline="0" dirty="0" err="1" smtClean="0">
                <a:solidFill>
                  <a:schemeClr val="tx1"/>
                </a:solidFill>
                <a:latin typeface="+mn-lt"/>
                <a:ea typeface="+mn-ea"/>
                <a:cs typeface="+mn-cs"/>
              </a:rPr>
              <a:t>endmember</a:t>
            </a:r>
            <a:r>
              <a:rPr lang="en-US" altLang="zh-CN" sz="1200" kern="1200" baseline="0" dirty="0" smtClean="0">
                <a:solidFill>
                  <a:schemeClr val="tx1"/>
                </a:solidFill>
                <a:latin typeface="+mn-lt"/>
                <a:ea typeface="+mn-ea"/>
                <a:cs typeface="+mn-cs"/>
              </a:rPr>
              <a:t> extraction(EE) </a:t>
            </a:r>
            <a:endParaRPr lang="en-US" altLang="zh-CN"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数据：</a:t>
            </a:r>
            <a:r>
              <a:rPr lang="en-US" altLang="zh-CN" sz="1200" kern="1200" dirty="0" smtClean="0">
                <a:solidFill>
                  <a:schemeClr val="tx1"/>
                </a:solidFill>
                <a:latin typeface="+mn-lt"/>
                <a:ea typeface="+mn-ea"/>
                <a:cs typeface="+mn-cs"/>
              </a:rPr>
              <a:t>NASA</a:t>
            </a:r>
            <a:r>
              <a:rPr lang="en-US" altLang="zh-CN" sz="1200" kern="1200" baseline="0" dirty="0" smtClean="0">
                <a:solidFill>
                  <a:schemeClr val="tx1"/>
                </a:solidFill>
                <a:latin typeface="+mn-lt"/>
                <a:ea typeface="+mn-ea"/>
                <a:cs typeface="+mn-cs"/>
              </a:rPr>
              <a:t> AVIRIS WTC-NY </a:t>
            </a:r>
            <a:r>
              <a:rPr lang="zh-CN" altLang="en-US" sz="1200" kern="1200" baseline="0" dirty="0" smtClean="0">
                <a:solidFill>
                  <a:schemeClr val="tx1"/>
                </a:solidFill>
                <a:latin typeface="+mn-lt"/>
                <a:ea typeface="+mn-ea"/>
                <a:cs typeface="+mn-cs"/>
              </a:rPr>
              <a:t>纽约世贸中心卫星影像</a:t>
            </a:r>
            <a:endParaRPr lang="en-US" altLang="zh-CN"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同构集群：</a:t>
            </a:r>
            <a:r>
              <a:rPr lang="en-US" sz="1200" kern="1200" dirty="0" smtClean="0">
                <a:solidFill>
                  <a:schemeClr val="tx1"/>
                </a:solidFill>
                <a:latin typeface="+mn-lt"/>
                <a:ea typeface="+mn-ea"/>
                <a:cs typeface="+mn-cs"/>
              </a:rPr>
              <a:t>NASA</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Thunderhead Cluster  </a:t>
            </a:r>
            <a:r>
              <a:rPr lang="en-US" altLang="zh-CN" sz="1200" kern="1200" dirty="0" err="1" smtClean="0">
                <a:solidFill>
                  <a:schemeClr val="tx1"/>
                </a:solidFill>
                <a:latin typeface="+mn-lt"/>
                <a:ea typeface="+mn-ea"/>
                <a:cs typeface="+mn-cs"/>
              </a:rPr>
              <a:t>vs</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异构集群：</a:t>
            </a:r>
            <a:r>
              <a:rPr lang="en-US" altLang="zh-CN" sz="1200" kern="1200" dirty="0" smtClean="0">
                <a:solidFill>
                  <a:schemeClr val="tx1"/>
                </a:solidFill>
                <a:latin typeface="+mn-lt"/>
                <a:ea typeface="+mn-ea"/>
                <a:cs typeface="+mn-cs"/>
              </a:rPr>
              <a:t>network</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非实时  </a:t>
            </a:r>
            <a:r>
              <a:rPr lang="en-US" altLang="zh-CN" sz="1200" dirty="0" err="1" smtClean="0"/>
              <a:t>vs</a:t>
            </a:r>
            <a:r>
              <a:rPr lang="en-US" altLang="zh-CN" sz="1200" dirty="0" smtClean="0"/>
              <a:t>	</a:t>
            </a:r>
            <a:r>
              <a:rPr lang="zh-CN" altLang="en-US" sz="1200" dirty="0" smtClean="0"/>
              <a:t>实时    </a:t>
            </a:r>
            <a:r>
              <a:rPr lang="en-US" altLang="zh-CN" sz="1200" dirty="0" smtClean="0"/>
              <a:t>|</a:t>
            </a:r>
            <a:r>
              <a:rPr lang="zh-CN" altLang="en-US" sz="1200" dirty="0" smtClean="0"/>
              <a:t>    机房    </a:t>
            </a:r>
            <a:r>
              <a:rPr lang="en-US" altLang="zh-CN" sz="1200" dirty="0" err="1" smtClean="0"/>
              <a:t>vs</a:t>
            </a:r>
            <a:r>
              <a:rPr lang="en-US" altLang="zh-CN" sz="1200" dirty="0" smtClean="0"/>
              <a:t>  </a:t>
            </a:r>
            <a:r>
              <a:rPr lang="zh-CN" altLang="en-US" sz="1200" dirty="0" smtClean="0"/>
              <a:t>机载      </a:t>
            </a:r>
            <a:r>
              <a:rPr lang="en-US" altLang="zh-CN" sz="1200" dirty="0" smtClean="0"/>
              <a:t>|  </a:t>
            </a:r>
            <a:r>
              <a:rPr lang="zh-CN" altLang="en-US" sz="1200" dirty="0" smtClean="0"/>
              <a:t>海量    </a:t>
            </a:r>
            <a:r>
              <a:rPr lang="en-US" altLang="zh-CN" sz="1200" dirty="0" err="1" smtClean="0"/>
              <a:t>vs</a:t>
            </a:r>
            <a:r>
              <a:rPr lang="en-US" altLang="zh-CN" sz="1200" dirty="0" smtClean="0"/>
              <a:t>  </a:t>
            </a:r>
            <a:r>
              <a:rPr lang="zh-CN" altLang="en-US" sz="1200" dirty="0" smtClean="0"/>
              <a:t>限量</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离线   </a:t>
            </a:r>
            <a:r>
              <a:rPr lang="en-US" altLang="zh-CN" sz="1200" baseline="0" dirty="0" smtClean="0"/>
              <a:t> </a:t>
            </a:r>
            <a:r>
              <a:rPr lang="en-US" altLang="zh-CN" sz="1200" dirty="0" err="1" smtClean="0"/>
              <a:t>vs</a:t>
            </a:r>
            <a:r>
              <a:rPr lang="en-US" altLang="zh-CN" sz="1200" dirty="0" smtClean="0"/>
              <a:t>	</a:t>
            </a:r>
            <a:r>
              <a:rPr lang="zh-CN" altLang="en-US" sz="1200" dirty="0" smtClean="0"/>
              <a:t>在线    </a:t>
            </a:r>
            <a:r>
              <a:rPr lang="en-US" altLang="zh-CN" sz="1200" dirty="0" smtClean="0"/>
              <a:t>|</a:t>
            </a:r>
            <a:r>
              <a:rPr lang="zh-CN" altLang="en-US" sz="1200" dirty="0" smtClean="0"/>
              <a:t>    室内静止</a:t>
            </a:r>
            <a:r>
              <a:rPr lang="en-US" altLang="zh-CN" sz="1200" dirty="0" err="1" smtClean="0"/>
              <a:t>vs</a:t>
            </a:r>
            <a:r>
              <a:rPr lang="en-US" altLang="zh-CN" sz="1200" dirty="0" smtClean="0"/>
              <a:t>  </a:t>
            </a:r>
            <a:r>
              <a:rPr lang="zh-CN" altLang="en-US" sz="1200" dirty="0" smtClean="0"/>
              <a:t>室外移动  </a:t>
            </a:r>
            <a:r>
              <a:rPr lang="en-US" altLang="zh-CN" sz="1200" dirty="0" smtClean="0"/>
              <a:t>|  T/P     </a:t>
            </a:r>
            <a:r>
              <a:rPr lang="en-US" altLang="zh-CN" sz="1200" dirty="0" err="1" smtClean="0"/>
              <a:t>vs</a:t>
            </a:r>
            <a:r>
              <a:rPr lang="en-US" altLang="zh-CN" sz="1200" dirty="0" smtClean="0"/>
              <a:t>  G Bytes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发展趋势：</a:t>
            </a:r>
            <a:r>
              <a:rPr lang="en-US" altLang="zh-CN" sz="1200" dirty="0" smtClean="0"/>
              <a:t>GPU</a:t>
            </a:r>
            <a:r>
              <a:rPr lang="zh-CN" altLang="en-US" sz="1200" dirty="0" smtClean="0"/>
              <a:t>成为高性能</a:t>
            </a:r>
            <a:r>
              <a:rPr lang="en-US" altLang="zh-CN" sz="1200" dirty="0" smtClean="0"/>
              <a:t>/</a:t>
            </a:r>
            <a:r>
              <a:rPr lang="zh-CN" altLang="en-US" sz="1200" dirty="0" smtClean="0"/>
              <a:t>并行技术主流架构</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	</a:t>
            </a:r>
          </a:p>
          <a:p>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Tables comparison … </a:t>
            </a:r>
          </a:p>
          <a:p>
            <a:r>
              <a:rPr lang="en-US" sz="1200" kern="1200" dirty="0" smtClean="0">
                <a:solidFill>
                  <a:schemeClr val="tx1"/>
                </a:solidFill>
                <a:latin typeface="+mn-lt"/>
                <a:ea typeface="+mn-ea"/>
                <a:cs typeface="+mn-cs"/>
              </a:rPr>
              <a:t>[29] Lee VW, Kim C, </a:t>
            </a:r>
            <a:r>
              <a:rPr lang="en-US" sz="1200" kern="1200" dirty="0" err="1" smtClean="0">
                <a:solidFill>
                  <a:schemeClr val="tx1"/>
                </a:solidFill>
                <a:latin typeface="+mn-lt"/>
                <a:ea typeface="+mn-ea"/>
                <a:cs typeface="+mn-cs"/>
              </a:rPr>
              <a:t>Chhugani</a:t>
            </a:r>
            <a:r>
              <a:rPr lang="en-US" sz="1200" kern="1200" dirty="0" smtClean="0">
                <a:solidFill>
                  <a:schemeClr val="tx1"/>
                </a:solidFill>
                <a:latin typeface="+mn-lt"/>
                <a:ea typeface="+mn-ea"/>
                <a:cs typeface="+mn-cs"/>
              </a:rPr>
              <a:t> J, et al. </a:t>
            </a:r>
          </a:p>
          <a:p>
            <a:r>
              <a:rPr lang="en-US" sz="1200" kern="1200" dirty="0" smtClean="0">
                <a:solidFill>
                  <a:schemeClr val="tx1"/>
                </a:solidFill>
                <a:latin typeface="+mn-lt"/>
                <a:ea typeface="+mn-ea"/>
                <a:cs typeface="+mn-cs"/>
              </a:rPr>
              <a:t>Debunking the 100X GPU vs. CPU myth: an evaluation of throughput computing on CPU and GPU. </a:t>
            </a:r>
          </a:p>
          <a:p>
            <a:r>
              <a:rPr lang="en-US" sz="1200" kern="1200" dirty="0" smtClean="0">
                <a:solidFill>
                  <a:schemeClr val="tx1"/>
                </a:solidFill>
                <a:latin typeface="+mn-lt"/>
                <a:ea typeface="+mn-ea"/>
                <a:cs typeface="+mn-cs"/>
              </a:rPr>
              <a:t>ACM </a:t>
            </a:r>
            <a:r>
              <a:rPr lang="en-US" sz="1200" b="1" kern="1200" dirty="0" smtClean="0">
                <a:solidFill>
                  <a:srgbClr val="FF0000"/>
                </a:solidFill>
                <a:latin typeface="+mn-lt"/>
                <a:ea typeface="+mn-ea"/>
                <a:cs typeface="+mn-cs"/>
              </a:rPr>
              <a:t>SIGARCH</a:t>
            </a:r>
            <a:r>
              <a:rPr lang="en-US" sz="1200" kern="1200" dirty="0" smtClean="0">
                <a:solidFill>
                  <a:srgbClr val="FF0000"/>
                </a:solidFill>
                <a:latin typeface="+mn-lt"/>
                <a:ea typeface="+mn-ea"/>
                <a:cs typeface="+mn-cs"/>
              </a:rPr>
              <a:t> </a:t>
            </a:r>
            <a:r>
              <a:rPr lang="en-US" sz="1200" kern="1200" dirty="0" smtClean="0">
                <a:solidFill>
                  <a:schemeClr val="tx1"/>
                </a:solidFill>
                <a:latin typeface="+mn-lt"/>
                <a:ea typeface="+mn-ea"/>
                <a:cs typeface="+mn-cs"/>
              </a:rPr>
              <a:t>Computer Architecture News.ACM, 2010. 451~460</a:t>
            </a:r>
            <a:endParaRPr lang="zh-CN" alt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[30] </a:t>
            </a:r>
            <a:r>
              <a:rPr lang="en-US" altLang="zh-CN" sz="1200" kern="1200" dirty="0" err="1" smtClean="0">
                <a:solidFill>
                  <a:schemeClr val="tx1"/>
                </a:solidFill>
                <a:latin typeface="+mn-lt"/>
                <a:ea typeface="+mn-ea"/>
                <a:cs typeface="+mn-cs"/>
              </a:rPr>
              <a:t>Trinitis</a:t>
            </a:r>
            <a:r>
              <a:rPr lang="en-US" altLang="zh-CN" sz="1200" kern="1200" dirty="0" smtClean="0">
                <a:solidFill>
                  <a:schemeClr val="tx1"/>
                </a:solidFill>
                <a:latin typeface="+mn-lt"/>
                <a:ea typeface="+mn-ea"/>
                <a:cs typeface="+mn-cs"/>
              </a:rPr>
              <a:t> C. </a:t>
            </a:r>
          </a:p>
          <a:p>
            <a:r>
              <a:rPr lang="en-US" altLang="zh-CN" sz="1200" kern="1200" dirty="0" smtClean="0">
                <a:solidFill>
                  <a:schemeClr val="tx1"/>
                </a:solidFill>
                <a:latin typeface="+mn-lt"/>
                <a:ea typeface="+mn-ea"/>
                <a:cs typeface="+mn-cs"/>
              </a:rPr>
              <a:t>Is GPU enthusiasm vanishing?.</a:t>
            </a:r>
          </a:p>
          <a:p>
            <a:r>
              <a:rPr lang="en-US" altLang="zh-CN" sz="1200" kern="1200" dirty="0" smtClean="0">
                <a:solidFill>
                  <a:schemeClr val="tx1"/>
                </a:solidFill>
                <a:latin typeface="+mn-lt"/>
                <a:ea typeface="+mn-ea"/>
                <a:cs typeface="+mn-cs"/>
              </a:rPr>
              <a:t>High Performance Computing and Simulation (HPCS), 2012 International Conference. </a:t>
            </a:r>
            <a:r>
              <a:rPr lang="en-US" altLang="zh-CN" sz="1200" b="1" kern="1200" dirty="0" smtClean="0">
                <a:solidFill>
                  <a:schemeClr val="tx1"/>
                </a:solidFill>
                <a:latin typeface="+mn-lt"/>
                <a:ea typeface="+mn-ea"/>
                <a:cs typeface="+mn-cs"/>
              </a:rPr>
              <a:t>IEEE</a:t>
            </a:r>
            <a:r>
              <a:rPr lang="en-US" altLang="zh-CN" sz="1200" kern="1200" dirty="0" smtClean="0">
                <a:solidFill>
                  <a:schemeClr val="tx1"/>
                </a:solidFill>
                <a:latin typeface="+mn-lt"/>
                <a:ea typeface="+mn-ea"/>
                <a:cs typeface="+mn-cs"/>
              </a:rPr>
              <a:t>, 2012. 410</a:t>
            </a:r>
            <a:endParaRPr lang="zh-CN" altLang="en-US" sz="1200" kern="1200" dirty="0" smtClean="0">
              <a:solidFill>
                <a:schemeClr val="tx1"/>
              </a:solidFill>
              <a:latin typeface="+mn-lt"/>
              <a:ea typeface="+mn-ea"/>
              <a:cs typeface="+mn-cs"/>
            </a:endParaRPr>
          </a:p>
          <a:p>
            <a:endParaRPr lang="en-US" altLang="zh-CN" dirty="0" smtClean="0"/>
          </a:p>
          <a:p>
            <a:r>
              <a:rPr lang="en-US" altLang="zh-CN" dirty="0" smtClean="0"/>
              <a:t>GPU  enthusiasts</a:t>
            </a:r>
          </a:p>
          <a:p>
            <a:r>
              <a:rPr lang="en-US" altLang="zh-CN" dirty="0" smtClean="0"/>
              <a:t>GPU opponents</a:t>
            </a:r>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9</a:t>
            </a:fld>
            <a:endParaRPr lang="zh-CN" altLang="en-US"/>
          </a:p>
        </p:txBody>
      </p:sp>
    </p:spTree>
    <p:extLst>
      <p:ext uri="{BB962C8B-B14F-4D97-AF65-F5344CB8AC3E}">
        <p14:creationId xmlns:p14="http://schemas.microsoft.com/office/powerpoint/2010/main" val="1500365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Skeletal animation</a:t>
            </a:r>
          </a:p>
          <a:p>
            <a:r>
              <a:rPr lang="en-US" altLang="zh-CN" dirty="0" err="1" smtClean="0"/>
              <a:t>Lindholm</a:t>
            </a:r>
            <a:r>
              <a:rPr lang="zh-CN" altLang="zh-CN" dirty="0" smtClean="0"/>
              <a:t>于</a:t>
            </a:r>
            <a:r>
              <a:rPr lang="en-US" altLang="zh-CN" dirty="0" smtClean="0"/>
              <a:t>2001</a:t>
            </a:r>
            <a:r>
              <a:rPr lang="zh-CN" altLang="zh-CN" dirty="0" smtClean="0"/>
              <a:t>年针对骨骼动画首次提出基于</a:t>
            </a:r>
            <a:r>
              <a:rPr lang="en-US" altLang="zh-CN" dirty="0" smtClean="0"/>
              <a:t>OpenGL Assembly  extension</a:t>
            </a:r>
            <a:r>
              <a:rPr lang="zh-CN" altLang="en-US" dirty="0" smtClean="0"/>
              <a:t>的</a:t>
            </a:r>
            <a:r>
              <a:rPr lang="en-US" dirty="0" smtClean="0"/>
              <a:t>GPU</a:t>
            </a:r>
            <a:r>
              <a:rPr lang="zh-CN" altLang="en-US" dirty="0" smtClean="0"/>
              <a:t>并行加速算法；</a:t>
            </a:r>
            <a:endParaRPr lang="en-US" altLang="zh-CN" dirty="0" smtClean="0"/>
          </a:p>
          <a:p>
            <a:r>
              <a:rPr lang="zh-CN" altLang="en-US" dirty="0" smtClean="0"/>
              <a:t>季卓尔于</a:t>
            </a:r>
            <a:r>
              <a:rPr lang="en-US" dirty="0" smtClean="0"/>
              <a:t>2008</a:t>
            </a:r>
            <a:r>
              <a:rPr lang="zh-CN" altLang="en-US" dirty="0" smtClean="0"/>
              <a:t>年提出基于</a:t>
            </a:r>
            <a:r>
              <a:rPr lang="en-US" altLang="zh-CN" dirty="0" smtClean="0"/>
              <a:t>Direct3D </a:t>
            </a:r>
            <a:r>
              <a:rPr lang="en-US" dirty="0" err="1" smtClean="0"/>
              <a:t>Shader</a:t>
            </a:r>
            <a:r>
              <a:rPr lang="zh-CN" altLang="en-US" dirty="0" smtClean="0"/>
              <a:t>的</a:t>
            </a:r>
            <a:r>
              <a:rPr lang="en-US" dirty="0" smtClean="0"/>
              <a:t>GPU</a:t>
            </a:r>
            <a:r>
              <a:rPr lang="zh-CN" altLang="en-US" dirty="0" smtClean="0"/>
              <a:t>骨骼动画；</a:t>
            </a:r>
            <a:endParaRPr lang="en-US" altLang="zh-CN" dirty="0" smtClean="0"/>
          </a:p>
          <a:p>
            <a:r>
              <a:rPr lang="zh-CN" altLang="en-US" dirty="0" smtClean="0"/>
              <a:t>胡前亮于</a:t>
            </a:r>
            <a:r>
              <a:rPr lang="en-US" dirty="0" smtClean="0"/>
              <a:t>2011</a:t>
            </a:r>
            <a:r>
              <a:rPr lang="zh-CN" altLang="en-US" dirty="0" smtClean="0"/>
              <a:t>年提出不依赖于</a:t>
            </a:r>
            <a:r>
              <a:rPr lang="en-US" altLang="zh-CN" dirty="0" smtClean="0"/>
              <a:t>3D API</a:t>
            </a:r>
            <a:r>
              <a:rPr lang="zh-CN" altLang="en-US" dirty="0" smtClean="0"/>
              <a:t>基于</a:t>
            </a:r>
            <a:r>
              <a:rPr lang="en-US" dirty="0" smtClean="0"/>
              <a:t>CUDA</a:t>
            </a:r>
            <a:r>
              <a:rPr lang="zh-CN" altLang="en-US" dirty="0" smtClean="0"/>
              <a:t>的骨骼动画实时阴影仿真方法；</a:t>
            </a:r>
            <a:endParaRPr lang="en-US" altLang="zh-CN" dirty="0" smtClean="0"/>
          </a:p>
          <a:p>
            <a:endParaRPr lang="en-US" altLang="zh-CN" dirty="0" smtClean="0"/>
          </a:p>
          <a:p>
            <a:r>
              <a:rPr lang="en-US" altLang="zh-CN" dirty="0" smtClean="0"/>
              <a:t>Particle system</a:t>
            </a:r>
          </a:p>
          <a:p>
            <a:r>
              <a:rPr lang="zh-CN" altLang="en-US" sz="1200" kern="1200" dirty="0" smtClean="0">
                <a:solidFill>
                  <a:schemeClr val="tx1"/>
                </a:solidFill>
                <a:latin typeface="+mn-lt"/>
                <a:ea typeface="+mn-ea"/>
                <a:cs typeface="+mn-cs"/>
              </a:rPr>
              <a:t>粒子系统最早由</a:t>
            </a:r>
            <a:r>
              <a:rPr lang="en-US" sz="1200" kern="1200" dirty="0" smtClean="0">
                <a:solidFill>
                  <a:schemeClr val="tx1"/>
                </a:solidFill>
                <a:latin typeface="+mn-lt"/>
                <a:ea typeface="+mn-ea"/>
                <a:cs typeface="+mn-cs"/>
              </a:rPr>
              <a:t>Reeves</a:t>
            </a:r>
            <a:r>
              <a:rPr lang="zh-CN" altLang="en-US" sz="1200" kern="1200" dirty="0" smtClean="0">
                <a:solidFill>
                  <a:schemeClr val="tx1"/>
                </a:solidFill>
                <a:latin typeface="+mn-lt"/>
                <a:ea typeface="+mn-ea"/>
                <a:cs typeface="+mn-cs"/>
              </a:rPr>
              <a:t>在</a:t>
            </a:r>
            <a:r>
              <a:rPr lang="en-US" sz="1200" kern="1200" dirty="0" smtClean="0">
                <a:solidFill>
                  <a:schemeClr val="tx1"/>
                </a:solidFill>
                <a:latin typeface="+mn-lt"/>
                <a:ea typeface="+mn-ea"/>
                <a:cs typeface="+mn-cs"/>
              </a:rPr>
              <a:t>1983</a:t>
            </a:r>
            <a:r>
              <a:rPr lang="zh-CN" altLang="en-US" sz="1200" kern="1200" dirty="0" smtClean="0">
                <a:solidFill>
                  <a:schemeClr val="tx1"/>
                </a:solidFill>
                <a:latin typeface="+mn-lt"/>
                <a:ea typeface="+mn-ea"/>
                <a:cs typeface="+mn-cs"/>
              </a:rPr>
              <a:t>年提出</a:t>
            </a:r>
            <a:r>
              <a:rPr lang="en-US" sz="1200" kern="1200" baseline="30000" dirty="0" smtClean="0">
                <a:solidFill>
                  <a:schemeClr val="tx1"/>
                </a:solidFill>
                <a:latin typeface="+mn-lt"/>
                <a:ea typeface="+mn-ea"/>
                <a:cs typeface="+mn-cs"/>
              </a:rPr>
              <a:t>[55]</a:t>
            </a:r>
            <a:r>
              <a:rPr lang="en-US" sz="1200" kern="1200" baseline="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其基本思想是：采用大量的、具有一定生命和属性的微小粒子图元作为基本的元素来表示不规则的模糊的物体。</a:t>
            </a:r>
            <a:endParaRPr lang="en-US" altLang="zh-CN"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1985</a:t>
            </a:r>
            <a:r>
              <a:rPr lang="zh-CN" altLang="en-US" sz="1200" kern="1200" dirty="0" smtClean="0">
                <a:solidFill>
                  <a:schemeClr val="tx1"/>
                </a:solidFill>
                <a:latin typeface="+mn-lt"/>
                <a:ea typeface="+mn-ea"/>
                <a:cs typeface="+mn-cs"/>
              </a:rPr>
              <a:t>年</a:t>
            </a:r>
            <a:r>
              <a:rPr lang="en-US" sz="1200" kern="1200" dirty="0" smtClean="0">
                <a:solidFill>
                  <a:schemeClr val="tx1"/>
                </a:solidFill>
                <a:latin typeface="+mn-lt"/>
                <a:ea typeface="+mn-ea"/>
                <a:cs typeface="+mn-cs"/>
              </a:rPr>
              <a:t>Reeves</a:t>
            </a:r>
            <a:r>
              <a:rPr lang="zh-CN" altLang="en-US" sz="1200" kern="1200" dirty="0" smtClean="0">
                <a:solidFill>
                  <a:schemeClr val="tx1"/>
                </a:solidFill>
                <a:latin typeface="+mn-lt"/>
                <a:ea typeface="+mn-ea"/>
                <a:cs typeface="+mn-cs"/>
              </a:rPr>
              <a:t>和</a:t>
            </a:r>
            <a:r>
              <a:rPr lang="en-US" sz="1200" kern="1200" dirty="0" err="1" smtClean="0">
                <a:solidFill>
                  <a:schemeClr val="tx1"/>
                </a:solidFill>
                <a:latin typeface="+mn-lt"/>
                <a:ea typeface="+mn-ea"/>
                <a:cs typeface="+mn-cs"/>
              </a:rPr>
              <a:t>Blau</a:t>
            </a:r>
            <a:r>
              <a:rPr lang="zh-CN" altLang="en-US" sz="1200" kern="1200" dirty="0" smtClean="0">
                <a:solidFill>
                  <a:schemeClr val="tx1"/>
                </a:solidFill>
                <a:latin typeface="+mn-lt"/>
                <a:ea typeface="+mn-ea"/>
                <a:cs typeface="+mn-cs"/>
              </a:rPr>
              <a:t>发展了粒子系统</a:t>
            </a:r>
            <a:r>
              <a:rPr lang="en-US" sz="1200" kern="1200" baseline="30000" dirty="0" smtClean="0">
                <a:solidFill>
                  <a:schemeClr val="tx1"/>
                </a:solidFill>
                <a:latin typeface="+mn-lt"/>
                <a:ea typeface="+mn-ea"/>
                <a:cs typeface="+mn-cs"/>
              </a:rPr>
              <a:t>[56]</a:t>
            </a:r>
            <a:r>
              <a:rPr lang="zh-CN" altLang="en-US" sz="1200" kern="1200" dirty="0" smtClean="0">
                <a:solidFill>
                  <a:schemeClr val="tx1"/>
                </a:solidFill>
                <a:latin typeface="+mn-lt"/>
                <a:ea typeface="+mn-ea"/>
                <a:cs typeface="+mn-cs"/>
              </a:rPr>
              <a:t>，他们用</a:t>
            </a:r>
            <a:r>
              <a:rPr lang="en-US" sz="1200" kern="1200" dirty="0" smtClean="0">
                <a:solidFill>
                  <a:schemeClr val="tx1"/>
                </a:solidFill>
                <a:latin typeface="+mn-lt"/>
                <a:ea typeface="+mn-ea"/>
                <a:cs typeface="+mn-cs"/>
              </a:rPr>
              <a:t>volume filling</a:t>
            </a:r>
            <a:r>
              <a:rPr lang="zh-CN" altLang="en-US" sz="1200" kern="1200" dirty="0" smtClean="0">
                <a:solidFill>
                  <a:schemeClr val="tx1"/>
                </a:solidFill>
                <a:latin typeface="+mn-lt"/>
                <a:ea typeface="+mn-ea"/>
                <a:cs typeface="+mn-cs"/>
              </a:rPr>
              <a:t>基本单元去生成随时间改变形状但又基本保持不变的实体。</a:t>
            </a:r>
            <a:endParaRPr lang="en-US" altLang="zh-CN" sz="1200" kern="1200" dirty="0" smtClean="0">
              <a:solidFill>
                <a:schemeClr val="tx1"/>
              </a:solidFill>
              <a:latin typeface="+mn-lt"/>
              <a:ea typeface="+mn-ea"/>
              <a:cs typeface="+mn-cs"/>
            </a:endParaRP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pPr/>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面向</a:t>
            </a:r>
            <a:r>
              <a:rPr lang="en-US" sz="1200" kern="1200" dirty="0" smtClean="0">
                <a:solidFill>
                  <a:schemeClr val="tx1"/>
                </a:solidFill>
                <a:latin typeface="+mn-lt"/>
                <a:ea typeface="+mn-ea"/>
                <a:cs typeface="+mn-cs"/>
              </a:rPr>
              <a:t>XPU</a:t>
            </a:r>
            <a:r>
              <a:rPr lang="zh-CN" alt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OpenCL</a:t>
            </a:r>
            <a:r>
              <a:rPr lang="zh-CN" altLang="en-US" sz="120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Open Computing Language,</a:t>
            </a:r>
            <a:r>
              <a:rPr lang="zh-CN" altLang="en-US" sz="1200" kern="1200" dirty="0" smtClean="0">
                <a:solidFill>
                  <a:schemeClr val="tx1"/>
                </a:solidFill>
                <a:latin typeface="+mn-lt"/>
                <a:ea typeface="+mn-ea"/>
                <a:cs typeface="+mn-cs"/>
              </a:rPr>
              <a:t>开放计算语言），最新的是并行计算语言，可以同时用于中央处理器</a:t>
            </a:r>
            <a:r>
              <a:rPr lang="en-US" sz="1200" kern="1200" dirty="0" smtClean="0">
                <a:solidFill>
                  <a:schemeClr val="tx1"/>
                </a:solidFill>
                <a:latin typeface="+mn-lt"/>
                <a:ea typeface="+mn-ea"/>
                <a:cs typeface="+mn-cs"/>
              </a:rPr>
              <a:t>CPU</a:t>
            </a:r>
            <a:r>
              <a:rPr lang="zh-CN" altLang="en-US" sz="1200" kern="1200" dirty="0" smtClean="0">
                <a:solidFill>
                  <a:schemeClr val="tx1"/>
                </a:solidFill>
                <a:latin typeface="+mn-lt"/>
                <a:ea typeface="+mn-ea"/>
                <a:cs typeface="+mn-cs"/>
              </a:rPr>
              <a:t>和图形处理器</a:t>
            </a:r>
            <a:r>
              <a:rPr lang="en-US" sz="1200" kern="1200" dirty="0" smtClean="0">
                <a:solidFill>
                  <a:schemeClr val="tx1"/>
                </a:solidFill>
                <a:latin typeface="+mn-lt"/>
                <a:ea typeface="+mn-ea"/>
                <a:cs typeface="+mn-cs"/>
              </a:rPr>
              <a:t>GPU</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面向</a:t>
            </a:r>
            <a:r>
              <a:rPr lang="en-US" sz="1200" kern="1200" dirty="0" smtClean="0">
                <a:solidFill>
                  <a:schemeClr val="tx1"/>
                </a:solidFill>
                <a:latin typeface="+mn-lt"/>
                <a:ea typeface="+mn-ea"/>
                <a:cs typeface="+mn-cs"/>
              </a:rPr>
              <a:t>CPU</a:t>
            </a:r>
            <a:r>
              <a:rPr lang="zh-CN" alt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OpenMP</a:t>
            </a:r>
            <a:r>
              <a:rPr lang="zh-CN" altLang="en-US" sz="120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Open Multi-Processing,</a:t>
            </a:r>
            <a:r>
              <a:rPr lang="zh-CN" altLang="en-US" sz="1200" kern="1200" dirty="0" smtClean="0">
                <a:solidFill>
                  <a:schemeClr val="tx1"/>
                </a:solidFill>
                <a:latin typeface="+mn-lt"/>
                <a:ea typeface="+mn-ea"/>
                <a:cs typeface="+mn-cs"/>
              </a:rPr>
              <a:t>开放多线程处理）、</a:t>
            </a:r>
            <a:r>
              <a:rPr lang="en-US" sz="1200" kern="1200" dirty="0" smtClean="0">
                <a:solidFill>
                  <a:schemeClr val="tx1"/>
                </a:solidFill>
                <a:latin typeface="+mn-lt"/>
                <a:ea typeface="+mn-ea"/>
                <a:cs typeface="+mn-cs"/>
              </a:rPr>
              <a:t>SSE</a:t>
            </a:r>
            <a:r>
              <a:rPr lang="zh-CN" altLang="en-US" sz="120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Streaming SIMD Extensions,</a:t>
            </a:r>
            <a:r>
              <a:rPr lang="zh-CN" altLang="en-US" sz="1200" kern="1200" dirty="0" smtClean="0">
                <a:solidFill>
                  <a:schemeClr val="tx1"/>
                </a:solidFill>
                <a:latin typeface="+mn-lt"/>
                <a:ea typeface="+mn-ea"/>
                <a:cs typeface="+mn-cs"/>
              </a:rPr>
              <a:t>流式单指令多数据扩展指令集）；</a:t>
            </a:r>
            <a:endParaRPr lang="en-US" altLang="zh-CN"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面向</a:t>
            </a:r>
            <a:r>
              <a:rPr lang="en-US" sz="1200" kern="1200" dirty="0" smtClean="0">
                <a:solidFill>
                  <a:schemeClr val="tx1"/>
                </a:solidFill>
                <a:latin typeface="+mn-lt"/>
                <a:ea typeface="+mn-ea"/>
                <a:cs typeface="+mn-cs"/>
              </a:rPr>
              <a:t>GPU</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GLSL</a:t>
            </a:r>
            <a:r>
              <a:rPr lang="zh-CN" altLang="en-US" sz="120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OpenGL Shading Language, OpenGL</a:t>
            </a:r>
            <a:r>
              <a:rPr lang="zh-CN" altLang="en-US" sz="1200" kern="1200" dirty="0" smtClean="0">
                <a:solidFill>
                  <a:schemeClr val="tx1"/>
                </a:solidFill>
                <a:latin typeface="+mn-lt"/>
                <a:ea typeface="+mn-ea"/>
                <a:cs typeface="+mn-cs"/>
              </a:rPr>
              <a:t>着色语言</a:t>
            </a:r>
            <a:r>
              <a:rPr lang="en-US" sz="1200" kern="1200" dirty="0" smtClean="0">
                <a:solidFill>
                  <a:schemeClr val="tx1"/>
                </a:solidFill>
                <a:latin typeface="+mn-lt"/>
                <a:ea typeface="+mn-ea"/>
                <a:cs typeface="+mn-cs"/>
              </a:rPr>
              <a:t>GLSL</a:t>
            </a:r>
            <a:r>
              <a:rPr lang="zh-CN" altLang="en-US" sz="120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CUDA</a:t>
            </a:r>
            <a:r>
              <a:rPr lang="zh-CN" altLang="en-US" sz="120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Compute Unified Device Architecture,</a:t>
            </a:r>
            <a:r>
              <a:rPr lang="zh-CN" altLang="en-US" sz="1200" kern="1200" dirty="0" smtClean="0">
                <a:solidFill>
                  <a:schemeClr val="tx1"/>
                </a:solidFill>
                <a:latin typeface="+mn-lt"/>
                <a:ea typeface="+mn-ea"/>
                <a:cs typeface="+mn-cs"/>
              </a:rPr>
              <a:t>统一设备架构）；</a:t>
            </a:r>
          </a:p>
          <a:p>
            <a:endParaRPr lang="zh-CN" altLang="en-US" dirty="0"/>
          </a:p>
        </p:txBody>
      </p:sp>
      <p:sp>
        <p:nvSpPr>
          <p:cNvPr id="4" name="灯片编号占位符 3"/>
          <p:cNvSpPr>
            <a:spLocks noGrp="1"/>
          </p:cNvSpPr>
          <p:nvPr>
            <p:ph type="sldNum" sz="quarter" idx="10"/>
          </p:nvPr>
        </p:nvSpPr>
        <p:spPr/>
        <p:txBody>
          <a:bodyPr/>
          <a:lstStyle/>
          <a:p>
            <a:fld id="{F246A45B-C91F-4578-B4FF-0A3667BDECB5}" type="slidenum">
              <a:rPr lang="zh-CN" altLang="en-US" smtClean="0">
                <a:solidFill>
                  <a:prstClr val="black"/>
                </a:solidFill>
              </a:rPr>
              <a:pPr/>
              <a:t>13</a:t>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日期占位符 29"/>
          <p:cNvSpPr>
            <a:spLocks noGrp="1"/>
          </p:cNvSpPr>
          <p:nvPr>
            <p:ph type="dt" sz="half" idx="10"/>
          </p:nvPr>
        </p:nvSpPr>
        <p:spPr/>
        <p:txBody>
          <a:bodyPr/>
          <a:lstStyle/>
          <a:p>
            <a:fld id="{4E6E25B7-DF6D-4FFE-BCC4-921C6F06B9EA}" type="datetime1">
              <a:rPr lang="zh-CN" altLang="en-US" smtClean="0"/>
              <a:t>2014/5/19</a:t>
            </a:fld>
            <a:endParaRPr lang="zh-CN" altLang="en-US"/>
          </a:p>
        </p:txBody>
      </p:sp>
      <p:sp>
        <p:nvSpPr>
          <p:cNvPr id="19" name="页脚占位符 18"/>
          <p:cNvSpPr>
            <a:spLocks noGrp="1"/>
          </p:cNvSpPr>
          <p:nvPr>
            <p:ph type="ftr" sz="quarter" idx="11"/>
          </p:nvPr>
        </p:nvSpPr>
        <p:spPr/>
        <p:txBody>
          <a:bodyPr/>
          <a:lstStyle/>
          <a:p>
            <a:endParaRPr lang="zh-CN" altLang="en-US"/>
          </a:p>
        </p:txBody>
      </p:sp>
      <p:sp>
        <p:nvSpPr>
          <p:cNvPr id="27" name="灯片编号占位符 26"/>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7" name="Picture 4" descr="校徽2副本"/>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86797" y="0"/>
            <a:ext cx="2771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CB1B68B-FA31-462F-A449-60C46FA993E8}" type="datetime1">
              <a:rPr lang="zh-CN" altLang="en-US" smtClean="0"/>
              <a:t>2014/5/19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38D7E226-A44D-4C92-B41D-A8ED1BBFC54C}" type="datetime1">
              <a:rPr lang="zh-CN" altLang="en-US" smtClean="0"/>
              <a:t>2014/5/19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日期占位符 29"/>
          <p:cNvSpPr>
            <a:spLocks noGrp="1"/>
          </p:cNvSpPr>
          <p:nvPr>
            <p:ph type="dt" sz="half" idx="10"/>
          </p:nvPr>
        </p:nvSpPr>
        <p:spPr/>
        <p:txBody>
          <a:bodyPr/>
          <a:lstStyle/>
          <a:p>
            <a:fld id="{82AF8362-ED3C-4BDA-AF2F-690BF4C31819}" type="datetime1">
              <a:rPr lang="zh-CN" altLang="en-US" smtClean="0">
                <a:solidFill>
                  <a:srgbClr val="DBF5F9">
                    <a:shade val="90000"/>
                  </a:srgbClr>
                </a:solidFill>
              </a:rPr>
              <a:t>2014/5/19</a:t>
            </a:fld>
            <a:endParaRPr lang="zh-CN" altLang="en-US">
              <a:solidFill>
                <a:srgbClr val="DBF5F9">
                  <a:shade val="90000"/>
                </a:srgbClr>
              </a:solidFill>
            </a:endParaRPr>
          </a:p>
        </p:txBody>
      </p:sp>
      <p:sp>
        <p:nvSpPr>
          <p:cNvPr id="19" name="页脚占位符 18"/>
          <p:cNvSpPr>
            <a:spLocks noGrp="1"/>
          </p:cNvSpPr>
          <p:nvPr>
            <p:ph type="ftr" sz="quarter" idx="11"/>
          </p:nvPr>
        </p:nvSpPr>
        <p:spPr/>
        <p:txBody>
          <a:bodyPr/>
          <a:lstStyle/>
          <a:p>
            <a:endParaRPr lang="zh-CN" altLang="en-US">
              <a:solidFill>
                <a:srgbClr val="DBF5F9">
                  <a:shade val="90000"/>
                </a:srgbClr>
              </a:solidFill>
            </a:endParaRPr>
          </a:p>
        </p:txBody>
      </p:sp>
      <p:sp>
        <p:nvSpPr>
          <p:cNvPr id="27" name="灯片编号占位符 26"/>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pic>
        <p:nvPicPr>
          <p:cNvPr id="7" name="Picture 4" descr="校徽2副本"/>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72225" y="363"/>
            <a:ext cx="2771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22411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FAD3066A-1523-4AB0-85E5-F7EDF65BDD47}" type="datetime1">
              <a:rPr lang="zh-CN" altLang="en-US" smtClean="0">
                <a:solidFill>
                  <a:srgbClr val="04617B">
                    <a:shade val="90000"/>
                  </a:srgbClr>
                </a:solidFill>
              </a:rPr>
              <a:t>2014/5/19</a:t>
            </a:fld>
            <a:endParaRPr lang="zh-CN" altLang="en-US">
              <a:solidFill>
                <a:srgbClr val="04617B">
                  <a:shade val="90000"/>
                </a:srgbClr>
              </a:solidFill>
            </a:endParaRPr>
          </a:p>
        </p:txBody>
      </p:sp>
      <p:sp>
        <p:nvSpPr>
          <p:cNvPr id="5" name="页脚占位符 4"/>
          <p:cNvSpPr>
            <a:spLocks noGrp="1"/>
          </p:cNvSpPr>
          <p:nvPr>
            <p:ph type="ftr" sz="quarter" idx="11"/>
          </p:nvPr>
        </p:nvSpPr>
        <p:spPr/>
        <p:txBody>
          <a:bodyPr/>
          <a:lstStyle/>
          <a:p>
            <a:endParaRPr lang="zh-CN" altLang="en-US">
              <a:solidFill>
                <a:srgbClr val="04617B">
                  <a:shade val="90000"/>
                </a:srgb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9903426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3246E384-C0EC-4086-B0E9-9E5539B5F5F6}" type="datetime1">
              <a:rPr lang="zh-CN" altLang="en-US" smtClean="0">
                <a:solidFill>
                  <a:srgbClr val="DBF5F9">
                    <a:shade val="90000"/>
                  </a:srgbClr>
                </a:solidFill>
              </a:rPr>
              <a:t>2014/5/19</a:t>
            </a:fld>
            <a:endParaRPr lang="zh-CN" altLang="en-US">
              <a:solidFill>
                <a:srgbClr val="DBF5F9">
                  <a:shade val="90000"/>
                </a:srgbClr>
              </a:solidFill>
            </a:endParaRPr>
          </a:p>
        </p:txBody>
      </p:sp>
      <p:sp>
        <p:nvSpPr>
          <p:cNvPr id="5" name="页脚占位符 4"/>
          <p:cNvSpPr>
            <a:spLocks noGrp="1"/>
          </p:cNvSpPr>
          <p:nvPr>
            <p:ph type="ftr" sz="quarter" idx="11"/>
          </p:nvPr>
        </p:nvSpPr>
        <p:spPr/>
        <p:txBody>
          <a:bodyPr/>
          <a:lstStyle/>
          <a:p>
            <a:endParaRPr lang="zh-CN" altLang="en-US">
              <a:solidFill>
                <a:srgbClr val="DBF5F9">
                  <a:shade val="90000"/>
                </a:srgb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pic>
        <p:nvPicPr>
          <p:cNvPr id="7" name="Picture 4" descr="校徽2副本"/>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72225" y="0"/>
            <a:ext cx="2771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5695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231EFA31-24F4-4B5D-88B8-B8C5E344E502}" type="datetime1">
              <a:rPr lang="zh-CN" altLang="en-US" smtClean="0">
                <a:solidFill>
                  <a:srgbClr val="04617B">
                    <a:shade val="90000"/>
                  </a:srgbClr>
                </a:solidFill>
              </a:rPr>
              <a:t>2014/5/19</a:t>
            </a:fld>
            <a:endParaRPr lang="zh-CN" altLang="en-US">
              <a:solidFill>
                <a:srgbClr val="04617B">
                  <a:shade val="90000"/>
                </a:srgbClr>
              </a:solidFill>
            </a:endParaRPr>
          </a:p>
        </p:txBody>
      </p:sp>
      <p:sp>
        <p:nvSpPr>
          <p:cNvPr id="6" name="页脚占位符 5"/>
          <p:cNvSpPr>
            <a:spLocks noGrp="1"/>
          </p:cNvSpPr>
          <p:nvPr>
            <p:ph type="ftr" sz="quarter" idx="11"/>
          </p:nvPr>
        </p:nvSpPr>
        <p:spPr/>
        <p:txBody>
          <a:bodyPr/>
          <a:lstStyle/>
          <a:p>
            <a:endParaRPr lang="zh-CN" altLang="en-US">
              <a:solidFill>
                <a:srgbClr val="04617B">
                  <a:shade val="90000"/>
                </a:srgb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349417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B58B17B-C7E7-4C76-BBC1-1CC42CBC4EA1}" type="datetime1">
              <a:rPr lang="zh-CN" altLang="en-US" smtClean="0">
                <a:solidFill>
                  <a:srgbClr val="04617B">
                    <a:shade val="90000"/>
                  </a:srgbClr>
                </a:solidFill>
              </a:rPr>
              <a:t>2014/5/19</a:t>
            </a:fld>
            <a:endParaRPr lang="zh-CN" altLang="en-US">
              <a:solidFill>
                <a:srgbClr val="04617B">
                  <a:shade val="90000"/>
                </a:srgbClr>
              </a:solidFill>
            </a:endParaRPr>
          </a:p>
        </p:txBody>
      </p:sp>
      <p:sp>
        <p:nvSpPr>
          <p:cNvPr id="8" name="页脚占位符 7"/>
          <p:cNvSpPr>
            <a:spLocks noGrp="1"/>
          </p:cNvSpPr>
          <p:nvPr>
            <p:ph type="ftr" sz="quarter" idx="11"/>
          </p:nvPr>
        </p:nvSpPr>
        <p:spPr/>
        <p:txBody>
          <a:bodyPr/>
          <a:lstStyle/>
          <a:p>
            <a:endParaRPr lang="zh-CN" altLang="en-US">
              <a:solidFill>
                <a:srgbClr val="04617B">
                  <a:shade val="90000"/>
                </a:srgb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847231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27D3C95-F7D7-4EF2-99C0-B7AF488B3240}" type="datetime1">
              <a:rPr lang="zh-CN" altLang="en-US" smtClean="0">
                <a:solidFill>
                  <a:srgbClr val="04617B">
                    <a:shade val="90000"/>
                  </a:srgbClr>
                </a:solidFill>
              </a:rPr>
              <a:t>2014/5/19</a:t>
            </a:fld>
            <a:endParaRPr lang="zh-CN" altLang="en-US">
              <a:solidFill>
                <a:srgbClr val="04617B">
                  <a:shade val="90000"/>
                </a:srgbClr>
              </a:solidFill>
            </a:endParaRPr>
          </a:p>
        </p:txBody>
      </p:sp>
      <p:sp>
        <p:nvSpPr>
          <p:cNvPr id="4" name="页脚占位符 3"/>
          <p:cNvSpPr>
            <a:spLocks noGrp="1"/>
          </p:cNvSpPr>
          <p:nvPr>
            <p:ph type="ftr" sz="quarter" idx="11"/>
          </p:nvPr>
        </p:nvSpPr>
        <p:spPr/>
        <p:txBody>
          <a:bodyPr/>
          <a:lstStyle/>
          <a:p>
            <a:endParaRPr lang="zh-CN" altLang="en-US">
              <a:solidFill>
                <a:srgbClr val="04617B">
                  <a:shade val="90000"/>
                </a:srgb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42160386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F38AA8-DF8C-4322-9930-07ABF9A7F467}" type="datetime1">
              <a:rPr lang="zh-CN" altLang="en-US" smtClean="0">
                <a:solidFill>
                  <a:srgbClr val="04617B">
                    <a:shade val="90000"/>
                  </a:srgbClr>
                </a:solidFill>
              </a:rPr>
              <a:t>2014/5/19</a:t>
            </a:fld>
            <a:endParaRPr lang="zh-CN" altLang="en-US">
              <a:solidFill>
                <a:srgbClr val="04617B">
                  <a:shade val="90000"/>
                </a:srgbClr>
              </a:solidFill>
            </a:endParaRPr>
          </a:p>
        </p:txBody>
      </p:sp>
      <p:sp>
        <p:nvSpPr>
          <p:cNvPr id="3" name="页脚占位符 2"/>
          <p:cNvSpPr>
            <a:spLocks noGrp="1"/>
          </p:cNvSpPr>
          <p:nvPr>
            <p:ph type="ftr" sz="quarter" idx="11"/>
          </p:nvPr>
        </p:nvSpPr>
        <p:spPr/>
        <p:txBody>
          <a:bodyPr/>
          <a:lstStyle/>
          <a:p>
            <a:endParaRPr lang="zh-CN" altLang="en-US">
              <a:solidFill>
                <a:srgbClr val="04617B">
                  <a:shade val="90000"/>
                </a:srgb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4885264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E3524262-D95B-46E3-936A-0685888D3D54}" type="datetime1">
              <a:rPr lang="zh-CN" altLang="en-US" smtClean="0">
                <a:solidFill>
                  <a:srgbClr val="04617B">
                    <a:shade val="90000"/>
                  </a:srgbClr>
                </a:solidFill>
              </a:rPr>
              <a:t>2014/5/19</a:t>
            </a:fld>
            <a:endParaRPr lang="zh-CN" altLang="en-US">
              <a:solidFill>
                <a:srgbClr val="04617B">
                  <a:shade val="90000"/>
                </a:srgbClr>
              </a:solidFill>
            </a:endParaRPr>
          </a:p>
        </p:txBody>
      </p:sp>
      <p:sp>
        <p:nvSpPr>
          <p:cNvPr id="6" name="页脚占位符 5"/>
          <p:cNvSpPr>
            <a:spLocks noGrp="1"/>
          </p:cNvSpPr>
          <p:nvPr>
            <p:ph type="ftr" sz="quarter" idx="11"/>
          </p:nvPr>
        </p:nvSpPr>
        <p:spPr/>
        <p:txBody>
          <a:bodyPr/>
          <a:lstStyle/>
          <a:p>
            <a:endParaRPr lang="zh-CN" altLang="en-US">
              <a:solidFill>
                <a:srgbClr val="04617B">
                  <a:shade val="90000"/>
                </a:srgb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528367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DB20188D-D1CC-49D4-88C7-6222C4D3EDEC}" type="datetime1">
              <a:rPr lang="zh-CN" altLang="en-US" smtClean="0"/>
              <a:t>2014/5/19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单圆角矩形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直角三角形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标题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DBB886C2-FE30-49EE-A39C-FACDDEADD5BE}" type="datetime1">
              <a:rPr lang="zh-CN" altLang="en-US" smtClean="0">
                <a:solidFill>
                  <a:srgbClr val="04617B">
                    <a:shade val="90000"/>
                  </a:srgbClr>
                </a:solidFill>
              </a:rPr>
              <a:t>2014/5/19</a:t>
            </a:fld>
            <a:endParaRPr lang="zh-CN" altLang="en-US">
              <a:solidFill>
                <a:srgbClr val="04617B">
                  <a:shade val="90000"/>
                </a:srgbClr>
              </a:solidFill>
            </a:endParaRPr>
          </a:p>
        </p:txBody>
      </p:sp>
      <p:sp>
        <p:nvSpPr>
          <p:cNvPr id="6" name="页脚占位符 5"/>
          <p:cNvSpPr>
            <a:spLocks noGrp="1"/>
          </p:cNvSpPr>
          <p:nvPr>
            <p:ph type="ftr" sz="quarter" idx="11"/>
          </p:nvPr>
        </p:nvSpPr>
        <p:spPr/>
        <p:txBody>
          <a:bodyPr/>
          <a:lstStyle/>
          <a:p>
            <a:endParaRPr lang="zh-CN" altLang="en-US">
              <a:solidFill>
                <a:srgbClr val="04617B">
                  <a:shade val="90000"/>
                </a:srgbClr>
              </a:solidFill>
            </a:endParaRPr>
          </a:p>
        </p:txBody>
      </p:sp>
      <p:sp>
        <p:nvSpPr>
          <p:cNvPr id="7" name="灯片编号占位符 6"/>
          <p:cNvSpPr>
            <a:spLocks noGrp="1"/>
          </p:cNvSpPr>
          <p:nvPr>
            <p:ph type="sldNum" sz="quarter" idx="12"/>
          </p:nvPr>
        </p:nvSpPr>
        <p:spPr>
          <a:xfrm>
            <a:off x="8077200" y="6356350"/>
            <a:ext cx="609600" cy="365125"/>
          </a:xfrm>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
        <p:nvSpPr>
          <p:cNvPr id="3" name="图片占位符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任意多边形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任意多边形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20708511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B0E9278D-AEEA-497F-AD1D-8E8C8856B222}" type="datetime1">
              <a:rPr lang="zh-CN" altLang="en-US" smtClean="0">
                <a:solidFill>
                  <a:srgbClr val="04617B">
                    <a:shade val="90000"/>
                  </a:srgbClr>
                </a:solidFill>
              </a:rPr>
              <a:t>2014/5/19</a:t>
            </a:fld>
            <a:endParaRPr lang="zh-CN" altLang="en-US">
              <a:solidFill>
                <a:srgbClr val="04617B">
                  <a:shade val="90000"/>
                </a:srgbClr>
              </a:solidFill>
            </a:endParaRPr>
          </a:p>
        </p:txBody>
      </p:sp>
      <p:sp>
        <p:nvSpPr>
          <p:cNvPr id="5" name="页脚占位符 4"/>
          <p:cNvSpPr>
            <a:spLocks noGrp="1"/>
          </p:cNvSpPr>
          <p:nvPr>
            <p:ph type="ftr" sz="quarter" idx="11"/>
          </p:nvPr>
        </p:nvSpPr>
        <p:spPr/>
        <p:txBody>
          <a:bodyPr/>
          <a:lstStyle/>
          <a:p>
            <a:endParaRPr lang="zh-CN" altLang="en-US">
              <a:solidFill>
                <a:srgbClr val="04617B">
                  <a:shade val="90000"/>
                </a:srgb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4669675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1AF0E7A1-29F9-4782-9B11-31C831B4F3C8}" type="datetime1">
              <a:rPr lang="zh-CN" altLang="en-US" smtClean="0">
                <a:solidFill>
                  <a:srgbClr val="04617B">
                    <a:shade val="90000"/>
                  </a:srgbClr>
                </a:solidFill>
              </a:rPr>
              <a:t>2014/5/19</a:t>
            </a:fld>
            <a:endParaRPr lang="zh-CN" altLang="en-US">
              <a:solidFill>
                <a:srgbClr val="04617B">
                  <a:shade val="90000"/>
                </a:srgbClr>
              </a:solidFill>
            </a:endParaRPr>
          </a:p>
        </p:txBody>
      </p:sp>
      <p:sp>
        <p:nvSpPr>
          <p:cNvPr id="5" name="页脚占位符 4"/>
          <p:cNvSpPr>
            <a:spLocks noGrp="1"/>
          </p:cNvSpPr>
          <p:nvPr>
            <p:ph type="ftr" sz="quarter" idx="11"/>
          </p:nvPr>
        </p:nvSpPr>
        <p:spPr/>
        <p:txBody>
          <a:bodyPr/>
          <a:lstStyle/>
          <a:p>
            <a:endParaRPr lang="zh-CN" altLang="en-US">
              <a:solidFill>
                <a:srgbClr val="04617B">
                  <a:shade val="90000"/>
                </a:srgb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801566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CF797243-6387-44BC-AFB9-AE9C04CCA26F}" type="datetime1">
              <a:rPr lang="zh-CN" altLang="en-US" smtClean="0"/>
              <a:t>2014/5/19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07E5C609-58B3-49F7-9130-DAE71A813A26}" type="datetime1">
              <a:rPr lang="zh-CN" altLang="en-US" smtClean="0"/>
              <a:t>2014/5/19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BCF76F9A-E4E6-4368-AF31-9265E2640955}" type="datetime1">
              <a:rPr lang="zh-CN" altLang="en-US" smtClean="0"/>
              <a:t>2014/5/19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BA5E2FB9-E4E1-4CAA-B962-7C026237CB0D}" type="datetime1">
              <a:rPr lang="zh-CN" altLang="en-US" smtClean="0"/>
              <a:t>2014/5/19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8A06BC0-9974-4C1A-9E2A-6015691D920E}" type="datetime1">
              <a:rPr lang="zh-CN" altLang="en-US" smtClean="0"/>
              <a:t>2014/5/19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0C397445-21BD-40E9-ABC1-A504369085CE}" type="datetime1">
              <a:rPr lang="zh-CN" altLang="en-US" smtClean="0"/>
              <a:t>2014/5/19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单圆角矩形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直角三角形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标题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28069540-7D16-4382-8F25-BBF89CE1760F}" type="datetime1">
              <a:rPr lang="zh-CN" altLang="en-US" smtClean="0"/>
              <a:t>2014/5/19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077200" y="6356350"/>
            <a:ext cx="609600" cy="365125"/>
          </a:xfrm>
        </p:spPr>
        <p:txBody>
          <a:bodyPr/>
          <a:lstStyle/>
          <a:p>
            <a:fld id="{0C913308-F349-4B6D-A68A-DD1791B4A57B}" type="slidenum">
              <a:rPr lang="zh-CN" altLang="en-US" smtClean="0"/>
              <a:pPr/>
              <a:t>‹#›</a:t>
            </a:fld>
            <a:endParaRPr lang="zh-CN" altLang="en-US"/>
          </a:p>
        </p:txBody>
      </p:sp>
      <p:sp>
        <p:nvSpPr>
          <p:cNvPr id="3" name="图片占位符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任意多边形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任意多边形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任意多边形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任意多边形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标题占位符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dirty="0" smtClean="0"/>
              <a:t>单击此处编辑母版标题样式</a:t>
            </a:r>
            <a:endParaRPr kumimoji="0" lang="en-US" dirty="0"/>
          </a:p>
        </p:txBody>
      </p:sp>
      <p:sp>
        <p:nvSpPr>
          <p:cNvPr id="30" name="文本占位符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dirty="0" smtClean="0"/>
              <a:t>单击此处编辑母版文本样式</a:t>
            </a:r>
          </a:p>
          <a:p>
            <a:pPr lvl="1" eaLnBrk="1" latinLnBrk="0" hangingPunct="1"/>
            <a:r>
              <a:rPr kumimoji="0" lang="zh-CN" altLang="en-US" dirty="0" smtClean="0"/>
              <a:t>第二级</a:t>
            </a:r>
          </a:p>
          <a:p>
            <a:pPr lvl="2" eaLnBrk="1" latinLnBrk="0" hangingPunct="1"/>
            <a:r>
              <a:rPr kumimoji="0" lang="zh-CN" altLang="en-US" dirty="0" smtClean="0"/>
              <a:t>第三级</a:t>
            </a:r>
          </a:p>
          <a:p>
            <a:pPr lvl="3" eaLnBrk="1" latinLnBrk="0" hangingPunct="1"/>
            <a:r>
              <a:rPr kumimoji="0" lang="zh-CN" altLang="en-US" dirty="0" smtClean="0"/>
              <a:t>第四级</a:t>
            </a:r>
          </a:p>
          <a:p>
            <a:pPr lvl="4" eaLnBrk="1" latinLnBrk="0" hangingPunct="1"/>
            <a:r>
              <a:rPr kumimoji="0" lang="zh-CN" altLang="en-US" dirty="0" smtClean="0"/>
              <a:t>第五级</a:t>
            </a:r>
            <a:endParaRPr kumimoji="0" lang="en-US" dirty="0"/>
          </a:p>
        </p:txBody>
      </p:sp>
      <p:sp>
        <p:nvSpPr>
          <p:cNvPr id="10" name="日期占位符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8A047B8C-545A-4103-8455-0DDD88A3E935}" type="datetime1">
              <a:rPr lang="zh-CN" altLang="en-US" smtClean="0"/>
              <a:t>2014/5/19</a:t>
            </a:fld>
            <a:endParaRPr lang="zh-CN" altLang="en-US" dirty="0"/>
          </a:p>
        </p:txBody>
      </p:sp>
      <p:sp>
        <p:nvSpPr>
          <p:cNvPr id="22" name="页脚占位符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p>
        </p:txBody>
      </p:sp>
      <p:sp>
        <p:nvSpPr>
          <p:cNvPr id="18" name="灯片编号占位符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C913308-F349-4B6D-A68A-DD1791B4A57B}" type="slidenum">
              <a:rPr lang="zh-CN" altLang="en-US" smtClean="0"/>
              <a:pPr/>
              <a:t>‹#›</a:t>
            </a:fld>
            <a:endParaRPr lang="zh-CN" altLang="en-US"/>
          </a:p>
        </p:txBody>
      </p:sp>
      <p:grpSp>
        <p:nvGrpSpPr>
          <p:cNvPr id="2" name="组合 1"/>
          <p:cNvGrpSpPr/>
          <p:nvPr/>
        </p:nvGrpSpPr>
        <p:grpSpPr>
          <a:xfrm>
            <a:off x="-19017" y="202408"/>
            <a:ext cx="9180548" cy="649224"/>
            <a:chOff x="-19045" y="216550"/>
            <a:chExt cx="9180548" cy="649224"/>
          </a:xfrm>
        </p:grpSpPr>
        <p:sp>
          <p:nvSpPr>
            <p:cNvPr id="12" name="任意多边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任意多边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pic>
        <p:nvPicPr>
          <p:cNvPr id="14" name="Picture 4" descr="校徽2副本"/>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372225" y="8712"/>
            <a:ext cx="2771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baseline="0">
          <a:solidFill>
            <a:schemeClr val="tx1"/>
          </a:solidFill>
          <a:latin typeface="Times New Roman" pitchFamily="18" charset="0"/>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任意多边形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任意多边形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标题占位符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301FD7A-8124-4760-AC59-351AA952715C}" type="datetime1">
              <a:rPr lang="zh-CN" altLang="en-US" smtClean="0">
                <a:solidFill>
                  <a:srgbClr val="04617B">
                    <a:shade val="90000"/>
                  </a:srgbClr>
                </a:solidFill>
              </a:rPr>
              <a:t>2014/5/19</a:t>
            </a:fld>
            <a:endParaRPr lang="zh-CN" altLang="en-US">
              <a:solidFill>
                <a:srgbClr val="04617B">
                  <a:shade val="90000"/>
                </a:srgbClr>
              </a:solidFill>
            </a:endParaRPr>
          </a:p>
        </p:txBody>
      </p:sp>
      <p:sp>
        <p:nvSpPr>
          <p:cNvPr id="22" name="页脚占位符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solidFill>
                <a:srgbClr val="04617B">
                  <a:shade val="90000"/>
                </a:srgbClr>
              </a:solidFill>
            </a:endParaRPr>
          </a:p>
        </p:txBody>
      </p:sp>
      <p:sp>
        <p:nvSpPr>
          <p:cNvPr id="18" name="灯片编号占位符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grpSp>
        <p:nvGrpSpPr>
          <p:cNvPr id="2" name="组合 1"/>
          <p:cNvGrpSpPr/>
          <p:nvPr/>
        </p:nvGrpSpPr>
        <p:grpSpPr>
          <a:xfrm>
            <a:off x="-19017" y="202408"/>
            <a:ext cx="9180548" cy="649224"/>
            <a:chOff x="-19045" y="216550"/>
            <a:chExt cx="9180548" cy="649224"/>
          </a:xfrm>
        </p:grpSpPr>
        <p:sp>
          <p:nvSpPr>
            <p:cNvPr id="12" name="任意多边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任意多边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10279450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18" Type="http://schemas.openxmlformats.org/officeDocument/2006/relationships/image" Target="../media/image8.jpeg"/><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17" Type="http://schemas.microsoft.com/office/2007/relationships/diagramDrawing" Target="../diagrams/drawing9.xml"/><Relationship Id="rId2" Type="http://schemas.openxmlformats.org/officeDocument/2006/relationships/notesSlide" Target="../notesSlides/notesSlide9.xml"/><Relationship Id="rId16" Type="http://schemas.openxmlformats.org/officeDocument/2006/relationships/diagramColors" Target="../diagrams/colors9.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5" Type="http://schemas.openxmlformats.org/officeDocument/2006/relationships/diagramQuickStyle" Target="../diagrams/quickStyle9.xml"/><Relationship Id="rId10" Type="http://schemas.openxmlformats.org/officeDocument/2006/relationships/diagramQuickStyle" Target="../diagrams/quickStyle8.xml"/><Relationship Id="rId19" Type="http://schemas.openxmlformats.org/officeDocument/2006/relationships/image" Target="../media/image9.jpeg"/><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diagramLayout" Target="../diagrams/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image" Target="../media/image11.gif"/><Relationship Id="rId7" Type="http://schemas.openxmlformats.org/officeDocument/2006/relationships/diagramData" Target="../diagrams/data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gif"/><Relationship Id="rId11" Type="http://schemas.microsoft.com/office/2007/relationships/diagramDrawing" Target="../diagrams/drawing10.xml"/><Relationship Id="rId5" Type="http://schemas.openxmlformats.org/officeDocument/2006/relationships/image" Target="../media/image13.gif"/><Relationship Id="rId10" Type="http://schemas.openxmlformats.org/officeDocument/2006/relationships/diagramColors" Target="../diagrams/colors10.xml"/><Relationship Id="rId4" Type="http://schemas.openxmlformats.org/officeDocument/2006/relationships/image" Target="../media/image12.gif"/><Relationship Id="rId9"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diagramDrawing" Target="../diagrams/drawing14.xml"/><Relationship Id="rId13" Type="http://schemas.openxmlformats.org/officeDocument/2006/relationships/chart" Target="../charts/chart5.xml"/><Relationship Id="rId3" Type="http://schemas.openxmlformats.org/officeDocument/2006/relationships/image" Target="../media/image17.jpeg"/><Relationship Id="rId7" Type="http://schemas.openxmlformats.org/officeDocument/2006/relationships/diagramColors" Target="../diagrams/colors14.xml"/><Relationship Id="rId12"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4.xml"/><Relationship Id="rId11" Type="http://schemas.openxmlformats.org/officeDocument/2006/relationships/chart" Target="../charts/chart3.xml"/><Relationship Id="rId5" Type="http://schemas.openxmlformats.org/officeDocument/2006/relationships/diagramLayout" Target="../diagrams/layout14.xml"/><Relationship Id="rId10" Type="http://schemas.openxmlformats.org/officeDocument/2006/relationships/chart" Target="../charts/chart2.xml"/><Relationship Id="rId4" Type="http://schemas.openxmlformats.org/officeDocument/2006/relationships/diagramData" Target="../diagrams/data14.xml"/><Relationship Id="rId9" Type="http://schemas.openxmlformats.org/officeDocument/2006/relationships/chart" Target="../charts/chart1.xml"/></Relationships>
</file>

<file path=ppt/slides/_rels/slide2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chart" Target="../charts/chart9.xml"/><Relationship Id="rId3" Type="http://schemas.openxmlformats.org/officeDocument/2006/relationships/diagramLayout" Target="../diagrams/layout15.xml"/><Relationship Id="rId7" Type="http://schemas.openxmlformats.org/officeDocument/2006/relationships/chart" Target="../charts/chart8.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 Id="rId9" Type="http://schemas.openxmlformats.org/officeDocument/2006/relationships/chart" Target="../charts/char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2.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chart" Target="../charts/chart14.xml"/></Relationships>
</file>

<file path=ppt/slides/_rels/slide31.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chart" Target="../charts/chart18.xml"/><Relationship Id="rId4" Type="http://schemas.openxmlformats.org/officeDocument/2006/relationships/image" Target="../media/image20.jpeg"/><Relationship Id="rId9"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eg"/></Relationships>
</file>

<file path=ppt/slides/_rels/slide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png"/><Relationship Id="rId7" Type="http://schemas.openxmlformats.org/officeDocument/2006/relationships/diagramQuickStyle" Target="../diagrams/quickStyle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5.png"/><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t>虚拟现实仿真平台异构并行计算关键技术研究</a:t>
            </a:r>
            <a:endParaRPr lang="zh-CN" altLang="en-US" dirty="0"/>
          </a:p>
        </p:txBody>
      </p:sp>
      <p:sp>
        <p:nvSpPr>
          <p:cNvPr id="3" name="副标题 2"/>
          <p:cNvSpPr>
            <a:spLocks noGrp="1"/>
          </p:cNvSpPr>
          <p:nvPr>
            <p:ph type="subTitle" idx="1"/>
          </p:nvPr>
        </p:nvSpPr>
        <p:spPr>
          <a:xfrm>
            <a:off x="533400" y="4340696"/>
            <a:ext cx="7854696" cy="1752600"/>
          </a:xfrm>
        </p:spPr>
        <p:txBody>
          <a:bodyPr/>
          <a:lstStyle/>
          <a:p>
            <a:r>
              <a:rPr lang="zh-CN" altLang="en-US" b="1" dirty="0">
                <a:effectLst>
                  <a:outerShdw blurRad="38100" dist="38100" dir="2700000" algn="tl">
                    <a:srgbClr val="000000">
                      <a:alpha val="43137"/>
                    </a:srgbClr>
                  </a:outerShdw>
                </a:effectLst>
              </a:rPr>
              <a:t>答辩</a:t>
            </a:r>
            <a:r>
              <a:rPr lang="zh-CN" altLang="en-US" b="1" dirty="0" smtClean="0">
                <a:effectLst>
                  <a:outerShdw blurRad="38100" dist="38100" dir="2700000" algn="tl">
                    <a:srgbClr val="000000">
                      <a:alpha val="43137"/>
                    </a:srgbClr>
                  </a:outerShdw>
                </a:effectLst>
              </a:rPr>
              <a:t>人：   刘寿生</a:t>
            </a:r>
            <a:endParaRPr lang="en-US" altLang="zh-CN" b="1" dirty="0" smtClean="0">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导师：陈 戈  教授</a:t>
            </a:r>
            <a:endParaRPr lang="en-US" altLang="zh-CN" b="1" dirty="0" smtClean="0">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时间：  </a:t>
            </a:r>
            <a:r>
              <a:rPr lang="en-US" altLang="zh-CN" b="1" dirty="0" smtClean="0">
                <a:effectLst>
                  <a:outerShdw blurRad="38100" dist="38100" dir="2700000" algn="tl">
                    <a:srgbClr val="000000">
                      <a:alpha val="43137"/>
                    </a:srgbClr>
                  </a:outerShdw>
                </a:effectLst>
              </a:rPr>
              <a:t>2014-5-31</a:t>
            </a:r>
          </a:p>
          <a:p>
            <a:endParaRPr lang="zh-CN" altLang="en-US" b="1" dirty="0">
              <a:effectLst>
                <a:outerShdw blurRad="38100" dist="38100" dir="2700000" algn="tl">
                  <a:srgbClr val="000000">
                    <a:alpha val="43137"/>
                  </a:srgbClr>
                </a:outerShdw>
              </a:effectLst>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a:t>
            </a:fld>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国内外现状</a:t>
            </a:r>
            <a:r>
              <a:rPr lang="en-US" altLang="zh-CN" sz="3600" dirty="0" smtClean="0">
                <a:effectLst>
                  <a:outerShdw blurRad="38100" dist="38100" dir="2700000" algn="tl">
                    <a:srgbClr val="000000">
                      <a:alpha val="43137"/>
                    </a:srgbClr>
                  </a:outerShdw>
                </a:effectLst>
              </a:rPr>
              <a:t>——</a:t>
            </a:r>
            <a:r>
              <a:rPr lang="zh-CN" altLang="en-US" sz="3600" dirty="0" smtClean="0">
                <a:effectLst>
                  <a:outerShdw blurRad="38100" dist="38100" dir="2700000" algn="tl">
                    <a:srgbClr val="000000">
                      <a:alpha val="43137"/>
                    </a:srgbClr>
                  </a:outerShdw>
                </a:effectLst>
              </a:rPr>
              <a:t>虚拟现实并行计算</a:t>
            </a:r>
            <a:endParaRPr lang="zh-CN" altLang="en-US" sz="3600" dirty="0">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251520" y="1935480"/>
            <a:ext cx="8640960" cy="4389120"/>
          </a:xfrm>
        </p:spPr>
        <p:txBody>
          <a:bodyPr>
            <a:normAutofit/>
          </a:bodyPr>
          <a:lstStyle/>
          <a:p>
            <a:r>
              <a:rPr lang="zh-CN" altLang="zh-CN" dirty="0"/>
              <a:t>基于</a:t>
            </a:r>
            <a:r>
              <a:rPr lang="en-US" altLang="zh-CN" dirty="0"/>
              <a:t>GPGPU</a:t>
            </a:r>
            <a:r>
              <a:rPr lang="zh-CN" altLang="zh-CN" dirty="0"/>
              <a:t>的并行计算技术研究热点主要集中在以下方面：骨骼</a:t>
            </a:r>
            <a:r>
              <a:rPr lang="zh-CN" altLang="zh-CN" dirty="0" smtClean="0"/>
              <a:t>动画、</a:t>
            </a:r>
            <a:r>
              <a:rPr lang="zh-CN" altLang="zh-CN" dirty="0"/>
              <a:t>粒子</a:t>
            </a:r>
            <a:r>
              <a:rPr lang="zh-CN" altLang="zh-CN" dirty="0" smtClean="0"/>
              <a:t>系统。</a:t>
            </a:r>
            <a:endParaRPr lang="en-US" altLang="zh-CN" dirty="0" smtClean="0"/>
          </a:p>
        </p:txBody>
      </p:sp>
      <p:graphicFrame>
        <p:nvGraphicFramePr>
          <p:cNvPr id="4" name="表格 3"/>
          <p:cNvGraphicFramePr>
            <a:graphicFrameLocks noGrp="1"/>
          </p:cNvGraphicFramePr>
          <p:nvPr>
            <p:extLst>
              <p:ext uri="{D42A27DB-BD31-4B8C-83A1-F6EECF244321}">
                <p14:modId xmlns:p14="http://schemas.microsoft.com/office/powerpoint/2010/main" val="2522982464"/>
              </p:ext>
            </p:extLst>
          </p:nvPr>
        </p:nvGraphicFramePr>
        <p:xfrm>
          <a:off x="500032" y="2790844"/>
          <a:ext cx="8215370" cy="3352800"/>
        </p:xfrm>
        <a:graphic>
          <a:graphicData uri="http://schemas.openxmlformats.org/drawingml/2006/table">
            <a:tbl>
              <a:tblPr firstRow="1" bandRow="1">
                <a:tableStyleId>{5C22544A-7EE6-4342-B048-85BDC9FD1C3A}</a:tableStyleId>
              </a:tblPr>
              <a:tblGrid>
                <a:gridCol w="1071572"/>
                <a:gridCol w="2000264"/>
                <a:gridCol w="1857386"/>
                <a:gridCol w="1643074"/>
                <a:gridCol w="1643074"/>
              </a:tblGrid>
              <a:tr h="370840">
                <a:tc>
                  <a:txBody>
                    <a:bodyPr/>
                    <a:lstStyle/>
                    <a:p>
                      <a:r>
                        <a:rPr lang="zh-CN" altLang="en-US" sz="2800" baseline="0" dirty="0" smtClean="0">
                          <a:latin typeface="Times New Roman" pitchFamily="18" charset="0"/>
                        </a:rPr>
                        <a:t>年份</a:t>
                      </a:r>
                      <a:endParaRPr lang="zh-CN" altLang="en-US" sz="2800" baseline="0" dirty="0">
                        <a:latin typeface="Times New Roman" pitchFamily="18" charset="0"/>
                      </a:endParaRPr>
                    </a:p>
                  </a:txBody>
                  <a:tcPr/>
                </a:tc>
                <a:tc>
                  <a:txBody>
                    <a:bodyPr/>
                    <a:lstStyle/>
                    <a:p>
                      <a:r>
                        <a:rPr lang="en-US" altLang="zh-CN" sz="2800" baseline="0" dirty="0" smtClean="0">
                          <a:latin typeface="Times New Roman" pitchFamily="18" charset="0"/>
                        </a:rPr>
                        <a:t>API</a:t>
                      </a:r>
                      <a:endParaRPr lang="zh-CN" altLang="en-US" sz="2800" baseline="0" dirty="0">
                        <a:latin typeface="Times New Roman" pitchFamily="18" charset="0"/>
                      </a:endParaRPr>
                    </a:p>
                  </a:txBody>
                  <a:tcPr/>
                </a:tc>
                <a:tc>
                  <a:txBody>
                    <a:bodyPr/>
                    <a:lstStyle/>
                    <a:p>
                      <a:r>
                        <a:rPr lang="zh-CN" altLang="en-US" sz="2800" baseline="0" dirty="0" smtClean="0">
                          <a:latin typeface="Times New Roman" pitchFamily="18" charset="0"/>
                        </a:rPr>
                        <a:t>作者</a:t>
                      </a:r>
                      <a:endParaRPr lang="zh-CN" altLang="en-US" sz="2800" baseline="0" dirty="0">
                        <a:latin typeface="Times New Roman" pitchFamily="18" charset="0"/>
                      </a:endParaRPr>
                    </a:p>
                  </a:txBody>
                  <a:tcPr/>
                </a:tc>
                <a:tc>
                  <a:txBody>
                    <a:bodyPr/>
                    <a:lstStyle/>
                    <a:p>
                      <a:r>
                        <a:rPr lang="en-US" altLang="zh-CN" sz="2800" baseline="0" dirty="0" smtClean="0">
                          <a:latin typeface="Times New Roman" pitchFamily="18" charset="0"/>
                        </a:rPr>
                        <a:t>GPU</a:t>
                      </a:r>
                      <a:endParaRPr lang="zh-CN" altLang="en-US" sz="2800" baseline="0" dirty="0">
                        <a:latin typeface="Times New Roman" pitchFamily="18" charset="0"/>
                      </a:endParaRPr>
                    </a:p>
                  </a:txBody>
                  <a:tcPr/>
                </a:tc>
                <a:tc>
                  <a:txBody>
                    <a:bodyPr/>
                    <a:lstStyle/>
                    <a:p>
                      <a:r>
                        <a:rPr lang="zh-CN" altLang="en-US" sz="2800" baseline="0" dirty="0" smtClean="0">
                          <a:latin typeface="Times New Roman" pitchFamily="18" charset="0"/>
                        </a:rPr>
                        <a:t>加速比</a:t>
                      </a:r>
                      <a:endParaRPr lang="zh-CN" altLang="en-US" sz="2800" baseline="0" dirty="0">
                        <a:latin typeface="Times New Roman" pitchFamily="18" charset="0"/>
                      </a:endParaRPr>
                    </a:p>
                  </a:txBody>
                  <a:tcPr/>
                </a:tc>
              </a:tr>
              <a:tr h="370840">
                <a:tc>
                  <a:txBody>
                    <a:bodyPr/>
                    <a:lstStyle/>
                    <a:p>
                      <a:r>
                        <a:rPr lang="en-US" altLang="zh-CN" sz="2800" baseline="0" dirty="0" smtClean="0">
                          <a:latin typeface="Times New Roman" pitchFamily="18" charset="0"/>
                        </a:rPr>
                        <a:t>2001</a:t>
                      </a:r>
                      <a:endParaRPr lang="zh-CN" altLang="en-US" sz="2800" baseline="0" dirty="0">
                        <a:latin typeface="Times New Roman" pitchFamily="18" charset="0"/>
                      </a:endParaRPr>
                    </a:p>
                  </a:txBody>
                  <a:tcPr/>
                </a:tc>
                <a:tc>
                  <a:txBody>
                    <a:bodyPr/>
                    <a:lstStyle/>
                    <a:p>
                      <a:r>
                        <a:rPr lang="en-US" altLang="zh-CN" sz="2800" baseline="0" dirty="0" smtClean="0">
                          <a:latin typeface="Times New Roman" pitchFamily="18" charset="0"/>
                        </a:rPr>
                        <a:t>OpenGL Assembly </a:t>
                      </a:r>
                      <a:endParaRPr lang="zh-CN" altLang="en-US" sz="2800" baseline="0" dirty="0">
                        <a:latin typeface="Times New Roman" pitchFamily="18" charset="0"/>
                      </a:endParaRPr>
                    </a:p>
                  </a:txBody>
                  <a:tcPr/>
                </a:tc>
                <a:tc>
                  <a:txBody>
                    <a:bodyPr/>
                    <a:lstStyle/>
                    <a:p>
                      <a:r>
                        <a:rPr lang="en-US" altLang="zh-CN" sz="2800" baseline="0" dirty="0" err="1" smtClean="0">
                          <a:latin typeface="Times New Roman" pitchFamily="18" charset="0"/>
                        </a:rPr>
                        <a:t>Lindholm</a:t>
                      </a:r>
                      <a:endParaRPr lang="zh-CN" altLang="en-US" sz="2800" baseline="0" dirty="0">
                        <a:latin typeface="Times New Roman" pitchFamily="18" charset="0"/>
                      </a:endParaRPr>
                    </a:p>
                  </a:txBody>
                  <a:tcPr/>
                </a:tc>
                <a:tc>
                  <a:txBody>
                    <a:bodyPr/>
                    <a:lstStyle/>
                    <a:p>
                      <a:r>
                        <a:rPr lang="en-US" altLang="zh-CN" sz="2800" baseline="0" dirty="0" err="1" smtClean="0">
                          <a:latin typeface="Times New Roman" pitchFamily="18" charset="0"/>
                        </a:rPr>
                        <a:t>nVidia</a:t>
                      </a:r>
                      <a:r>
                        <a:rPr lang="en-US" altLang="zh-CN" sz="2800" baseline="0" dirty="0" smtClean="0">
                          <a:latin typeface="Times New Roman" pitchFamily="18" charset="0"/>
                        </a:rPr>
                        <a:t> </a:t>
                      </a:r>
                    </a:p>
                    <a:p>
                      <a:r>
                        <a:rPr lang="en-US" altLang="zh-CN" sz="2800" baseline="0" dirty="0" smtClean="0">
                          <a:latin typeface="Times New Roman" pitchFamily="18" charset="0"/>
                        </a:rPr>
                        <a:t>GeForce3</a:t>
                      </a:r>
                      <a:endParaRPr lang="zh-CN" altLang="en-US" sz="2800" baseline="0" dirty="0">
                        <a:latin typeface="Times New Roman" pitchFamily="18" charset="0"/>
                      </a:endParaRPr>
                    </a:p>
                  </a:txBody>
                  <a:tcPr/>
                </a:tc>
                <a:tc>
                  <a:txBody>
                    <a:bodyPr/>
                    <a:lstStyle/>
                    <a:p>
                      <a:r>
                        <a:rPr lang="en-US" altLang="zh-CN" sz="2800" baseline="0" dirty="0" smtClean="0">
                          <a:latin typeface="Times New Roman" pitchFamily="18" charset="0"/>
                        </a:rPr>
                        <a:t>unknown</a:t>
                      </a:r>
                      <a:endParaRPr lang="zh-CN" altLang="en-US" sz="2800" baseline="0" dirty="0">
                        <a:latin typeface="Times New Roman" pitchFamily="18" charset="0"/>
                      </a:endParaRPr>
                    </a:p>
                  </a:txBody>
                  <a:tcPr/>
                </a:tc>
              </a:tr>
              <a:tr h="370840">
                <a:tc>
                  <a:txBody>
                    <a:bodyPr/>
                    <a:lstStyle/>
                    <a:p>
                      <a:r>
                        <a:rPr lang="en-US" sz="2800" baseline="0" dirty="0" smtClean="0">
                          <a:latin typeface="Times New Roman" pitchFamily="18" charset="0"/>
                        </a:rPr>
                        <a:t>2008</a:t>
                      </a:r>
                      <a:endParaRPr lang="zh-CN" altLang="en-US" sz="2800" baseline="0" dirty="0">
                        <a:latin typeface="Times New Roman" pitchFamily="18" charset="0"/>
                      </a:endParaRPr>
                    </a:p>
                  </a:txBody>
                  <a:tcPr/>
                </a:tc>
                <a:tc>
                  <a:txBody>
                    <a:bodyPr/>
                    <a:lstStyle/>
                    <a:p>
                      <a:r>
                        <a:rPr lang="en-US" altLang="zh-CN" sz="2800" baseline="0" dirty="0" smtClean="0">
                          <a:latin typeface="Times New Roman" pitchFamily="18" charset="0"/>
                        </a:rPr>
                        <a:t>Direct3D </a:t>
                      </a:r>
                      <a:r>
                        <a:rPr lang="en-US" sz="2800" baseline="0" dirty="0" err="1" smtClean="0">
                          <a:latin typeface="Times New Roman" pitchFamily="18" charset="0"/>
                        </a:rPr>
                        <a:t>Shader</a:t>
                      </a:r>
                      <a:endParaRPr lang="zh-CN" altLang="en-US" sz="2800" baseline="0" dirty="0">
                        <a:latin typeface="Times New Roman" pitchFamily="18" charset="0"/>
                      </a:endParaRPr>
                    </a:p>
                  </a:txBody>
                  <a:tcPr/>
                </a:tc>
                <a:tc>
                  <a:txBody>
                    <a:bodyPr/>
                    <a:lstStyle/>
                    <a:p>
                      <a:r>
                        <a:rPr lang="zh-CN" altLang="en-US" sz="2800" baseline="0" dirty="0" smtClean="0">
                          <a:latin typeface="Times New Roman" pitchFamily="18" charset="0"/>
                        </a:rPr>
                        <a:t>季卓尔</a:t>
                      </a:r>
                      <a:endParaRPr lang="zh-CN" altLang="en-US" sz="2800" baseline="0" dirty="0">
                        <a:latin typeface="Times New Roman" pitchFamily="18" charset="0"/>
                      </a:endParaRPr>
                    </a:p>
                  </a:txBody>
                  <a:tcPr/>
                </a:tc>
                <a:tc>
                  <a:txBody>
                    <a:bodyPr/>
                    <a:lstStyle/>
                    <a:p>
                      <a:r>
                        <a:rPr lang="en-US" altLang="zh-CN" sz="2800" baseline="0" dirty="0" err="1" smtClean="0">
                          <a:latin typeface="Times New Roman" pitchFamily="18" charset="0"/>
                        </a:rPr>
                        <a:t>nVidia</a:t>
                      </a:r>
                      <a:r>
                        <a:rPr lang="en-US" altLang="zh-CN" sz="2800" baseline="0" dirty="0" smtClean="0">
                          <a:latin typeface="Times New Roman" pitchFamily="18" charset="0"/>
                        </a:rPr>
                        <a:t> 8800GTS</a:t>
                      </a:r>
                      <a:endParaRPr lang="zh-CN" altLang="en-US" sz="2800" baseline="0" dirty="0">
                        <a:latin typeface="Times New Roman" pitchFamily="18" charset="0"/>
                      </a:endParaRPr>
                    </a:p>
                  </a:txBody>
                  <a:tcPr/>
                </a:tc>
                <a:tc>
                  <a:txBody>
                    <a:bodyPr/>
                    <a:lstStyle/>
                    <a:p>
                      <a:r>
                        <a:rPr lang="en-US" altLang="zh-CN" sz="2800" baseline="0" dirty="0" smtClean="0">
                          <a:latin typeface="Times New Roman" pitchFamily="18" charset="0"/>
                        </a:rPr>
                        <a:t>1.5</a:t>
                      </a:r>
                      <a:endParaRPr lang="zh-CN" altLang="en-US" sz="2800" baseline="0" dirty="0">
                        <a:latin typeface="Times New Roman" pitchFamily="18" charset="0"/>
                      </a:endParaRPr>
                    </a:p>
                  </a:txBody>
                  <a:tcPr/>
                </a:tc>
              </a:tr>
              <a:tr h="370840">
                <a:tc>
                  <a:txBody>
                    <a:bodyPr/>
                    <a:lstStyle/>
                    <a:p>
                      <a:r>
                        <a:rPr lang="en-US" sz="2800" baseline="0" dirty="0" smtClean="0">
                          <a:latin typeface="Times New Roman" pitchFamily="18" charset="0"/>
                        </a:rPr>
                        <a:t>2011</a:t>
                      </a:r>
                      <a:endParaRPr lang="zh-CN" altLang="en-US" sz="2800" baseline="0" dirty="0">
                        <a:latin typeface="Times New Roman" pitchFamily="18" charset="0"/>
                      </a:endParaRPr>
                    </a:p>
                  </a:txBody>
                  <a:tcPr/>
                </a:tc>
                <a:tc>
                  <a:txBody>
                    <a:bodyPr/>
                    <a:lstStyle/>
                    <a:p>
                      <a:r>
                        <a:rPr lang="en-US" sz="2800" baseline="0" dirty="0" smtClean="0">
                          <a:latin typeface="Times New Roman" pitchFamily="18" charset="0"/>
                        </a:rPr>
                        <a:t>CUDA</a:t>
                      </a:r>
                      <a:endParaRPr lang="zh-CN" altLang="en-US" sz="2800" baseline="0" dirty="0">
                        <a:latin typeface="Times New Roman" pitchFamily="18" charset="0"/>
                      </a:endParaRPr>
                    </a:p>
                  </a:txBody>
                  <a:tcPr/>
                </a:tc>
                <a:tc>
                  <a:txBody>
                    <a:bodyPr/>
                    <a:lstStyle/>
                    <a:p>
                      <a:r>
                        <a:rPr lang="zh-CN" altLang="en-US" sz="2800" baseline="0" dirty="0" smtClean="0">
                          <a:latin typeface="Times New Roman" pitchFamily="18" charset="0"/>
                        </a:rPr>
                        <a:t>胡前亮</a:t>
                      </a:r>
                      <a:endParaRPr lang="zh-CN" altLang="en-US" sz="2800" baseline="0" dirty="0">
                        <a:latin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800" baseline="0" dirty="0" err="1" smtClean="0">
                          <a:latin typeface="Times New Roman" pitchFamily="18" charset="0"/>
                        </a:rPr>
                        <a:t>nVidia</a:t>
                      </a:r>
                      <a:r>
                        <a:rPr lang="en-US" altLang="zh-CN" sz="2800" baseline="0" dirty="0" smtClean="0">
                          <a:latin typeface="Times New Roman" pitchFamily="18" charset="0"/>
                        </a:rPr>
                        <a:t> 8600GT</a:t>
                      </a:r>
                      <a:endParaRPr lang="zh-CN" altLang="en-US" sz="2800" baseline="0" dirty="0" smtClean="0">
                        <a:latin typeface="Times New Roman" pitchFamily="18" charset="0"/>
                      </a:endParaRPr>
                    </a:p>
                  </a:txBody>
                  <a:tcPr/>
                </a:tc>
                <a:tc>
                  <a:txBody>
                    <a:bodyPr/>
                    <a:lstStyle/>
                    <a:p>
                      <a:r>
                        <a:rPr lang="en-US" altLang="zh-CN" sz="2800" baseline="0" dirty="0" smtClean="0">
                          <a:latin typeface="Times New Roman" pitchFamily="18" charset="0"/>
                        </a:rPr>
                        <a:t>3.2</a:t>
                      </a:r>
                      <a:endParaRPr lang="zh-CN" altLang="en-US" sz="2800" baseline="0" dirty="0">
                        <a:latin typeface="Times New Roman" pitchFamily="18" charset="0"/>
                      </a:endParaRPr>
                    </a:p>
                  </a:txBody>
                  <a:tcPr/>
                </a:tc>
              </a:tr>
            </a:tbl>
          </a:graphicData>
        </a:graphic>
      </p:graphicFrame>
      <p:sp>
        <p:nvSpPr>
          <p:cNvPr id="5" name="TextBox 4"/>
          <p:cNvSpPr txBox="1"/>
          <p:nvPr/>
        </p:nvSpPr>
        <p:spPr>
          <a:xfrm>
            <a:off x="1571604" y="6215082"/>
            <a:ext cx="6000792" cy="461665"/>
          </a:xfrm>
          <a:prstGeom prst="rect">
            <a:avLst/>
          </a:prstGeom>
          <a:noFill/>
        </p:spPr>
        <p:txBody>
          <a:bodyPr wrap="square" rtlCol="0">
            <a:spAutoFit/>
          </a:bodyPr>
          <a:lstStyle/>
          <a:p>
            <a:pPr algn="ctr"/>
            <a:r>
              <a:rPr lang="zh-CN" altLang="zh-CN" sz="2400" dirty="0" smtClean="0"/>
              <a:t>骨骼动画</a:t>
            </a:r>
            <a:r>
              <a:rPr lang="en-US" altLang="zh-CN" sz="2400" dirty="0" smtClean="0"/>
              <a:t>GPGPU</a:t>
            </a:r>
            <a:r>
              <a:rPr lang="zh-CN" altLang="en-US" sz="2400" dirty="0" smtClean="0"/>
              <a:t>算法发展历史</a:t>
            </a:r>
            <a:endParaRPr lang="zh-CN" altLang="en-US" sz="2400"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10</a:t>
            </a:fld>
            <a:endParaRPr lang="zh-CN" altLang="en-US"/>
          </a:p>
        </p:txBody>
      </p:sp>
    </p:spTree>
    <p:extLst>
      <p:ext uri="{BB962C8B-B14F-4D97-AF65-F5344CB8AC3E}">
        <p14:creationId xmlns:p14="http://schemas.microsoft.com/office/powerpoint/2010/main" val="5429471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本文主体组织结构图</a:t>
            </a:r>
            <a:endParaRPr lang="zh-CN" altLang="en-US" dirty="0">
              <a:effectLst>
                <a:outerShdw blurRad="38100" dist="38100" dir="2700000" algn="tl">
                  <a:srgbClr val="000000">
                    <a:alpha val="43137"/>
                  </a:srgbClr>
                </a:outerShdw>
              </a:effectLst>
            </a:endParaRPr>
          </a:p>
        </p:txBody>
      </p:sp>
      <p:graphicFrame>
        <p:nvGraphicFramePr>
          <p:cNvPr id="13" name="图示 12"/>
          <p:cNvGraphicFramePr/>
          <p:nvPr>
            <p:extLst>
              <p:ext uri="{D42A27DB-BD31-4B8C-83A1-F6EECF244321}">
                <p14:modId xmlns:p14="http://schemas.microsoft.com/office/powerpoint/2010/main" val="2238184289"/>
              </p:ext>
            </p:extLst>
          </p:nvPr>
        </p:nvGraphicFramePr>
        <p:xfrm>
          <a:off x="611560" y="1814512"/>
          <a:ext cx="7848871" cy="4710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灯片编号占位符 2"/>
          <p:cNvSpPr>
            <a:spLocks noGrp="1"/>
          </p:cNvSpPr>
          <p:nvPr>
            <p:ph type="sldNum" sz="quarter" idx="12"/>
          </p:nvPr>
        </p:nvSpPr>
        <p:spPr/>
        <p:txBody>
          <a:bodyPr/>
          <a:lstStyle/>
          <a:p>
            <a:fld id="{0C913308-F349-4B6D-A68A-DD1791B4A57B}" type="slidenum">
              <a:rPr lang="zh-CN" altLang="en-US" smtClean="0"/>
              <a:pPr/>
              <a:t>11</a:t>
            </a:fld>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effectLst>
                  <a:outerShdw blurRad="38100" dist="38100" dir="2700000" algn="tl">
                    <a:srgbClr val="000000">
                      <a:alpha val="43137"/>
                    </a:srgbClr>
                  </a:outerShdw>
                </a:effectLst>
              </a:rPr>
              <a:t>目录</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977074067"/>
              </p:ext>
            </p:extLst>
          </p:nvPr>
        </p:nvGraphicFramePr>
        <p:xfrm>
          <a:off x="457200" y="1935163"/>
          <a:ext cx="8229600" cy="4389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灯片编号占位符 2"/>
          <p:cNvSpPr>
            <a:spLocks noGrp="1"/>
          </p:cNvSpPr>
          <p:nvPr>
            <p:ph type="sldNum" sz="quarter" idx="12"/>
          </p:nvPr>
        </p:nvSpPr>
        <p:spPr/>
        <p:txBody>
          <a:bodyPr/>
          <a:lstStyle/>
          <a:p>
            <a:fld id="{0C913308-F349-4B6D-A68A-DD1791B4A57B}" type="slidenum">
              <a:rPr lang="zh-CN" altLang="en-US" smtClean="0"/>
              <a:pPr/>
              <a:t>12</a:t>
            </a:fld>
            <a:endParaRPr lang="zh-CN" altLang="en-US"/>
          </a:p>
        </p:txBody>
      </p:sp>
    </p:spTree>
    <p:extLst>
      <p:ext uri="{BB962C8B-B14F-4D97-AF65-F5344CB8AC3E}">
        <p14:creationId xmlns:p14="http://schemas.microsoft.com/office/powerpoint/2010/main" val="24335798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并行计算技术汇总</a:t>
            </a:r>
            <a:endParaRPr lang="zh-CN" altLang="en-US" dirty="0">
              <a:effectLst>
                <a:outerShdw blurRad="38100" dist="38100" dir="2700000" algn="tl">
                  <a:srgbClr val="000000">
                    <a:alpha val="43137"/>
                  </a:srgbClr>
                </a:outerShdw>
              </a:effectLst>
            </a:endParaRPr>
          </a:p>
        </p:txBody>
      </p:sp>
      <p:grpSp>
        <p:nvGrpSpPr>
          <p:cNvPr id="24" name="组合 23"/>
          <p:cNvGrpSpPr/>
          <p:nvPr/>
        </p:nvGrpSpPr>
        <p:grpSpPr>
          <a:xfrm>
            <a:off x="1000100" y="1357298"/>
            <a:ext cx="8143900" cy="5175272"/>
            <a:chOff x="1000100" y="1357298"/>
            <a:chExt cx="8143900" cy="5175272"/>
          </a:xfrm>
        </p:grpSpPr>
        <p:graphicFrame>
          <p:nvGraphicFramePr>
            <p:cNvPr id="5" name="图示 4"/>
            <p:cNvGraphicFramePr/>
            <p:nvPr/>
          </p:nvGraphicFramePr>
          <p:xfrm>
            <a:off x="1524000" y="1357298"/>
            <a:ext cx="5976958" cy="18891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右大括号 7"/>
            <p:cNvSpPr/>
            <p:nvPr/>
          </p:nvSpPr>
          <p:spPr>
            <a:xfrm>
              <a:off x="7715272" y="3389298"/>
              <a:ext cx="285752" cy="1928826"/>
            </a:xfrm>
            <a:prstGeom prst="rightBrace">
              <a:avLst>
                <a:gd name="adj1" fmla="val 79030"/>
                <a:gd name="adj2" fmla="val 4889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9" name="TextBox 8"/>
            <p:cNvSpPr txBox="1"/>
            <p:nvPr/>
          </p:nvSpPr>
          <p:spPr>
            <a:xfrm>
              <a:off x="8001024" y="3460736"/>
              <a:ext cx="1142976" cy="1477328"/>
            </a:xfrm>
            <a:prstGeom prst="rect">
              <a:avLst/>
            </a:prstGeom>
            <a:noFill/>
          </p:spPr>
          <p:txBody>
            <a:bodyPr wrap="square" rtlCol="0">
              <a:spAutoFit/>
            </a:bodyPr>
            <a:lstStyle/>
            <a:p>
              <a:r>
                <a:rPr lang="en-US" altLang="zh-CN" dirty="0" smtClean="0">
                  <a:solidFill>
                    <a:prstClr val="black"/>
                  </a:solidFill>
                  <a:latin typeface="Times New Roman" pitchFamily="18" charset="0"/>
                  <a:cs typeface="Times New Roman" pitchFamily="18" charset="0"/>
                </a:rPr>
                <a:t>100</a:t>
              </a:r>
              <a:r>
                <a:rPr lang="zh-CN" altLang="en-US" dirty="0" smtClean="0">
                  <a:solidFill>
                    <a:prstClr val="black"/>
                  </a:solidFill>
                  <a:latin typeface="Times New Roman" pitchFamily="18" charset="0"/>
                  <a:cs typeface="Times New Roman" pitchFamily="18" charset="0"/>
                </a:rPr>
                <a:t>或</a:t>
              </a:r>
              <a:r>
                <a:rPr lang="en-US" altLang="zh-CN" dirty="0" smtClean="0">
                  <a:solidFill>
                    <a:prstClr val="black"/>
                  </a:solidFill>
                  <a:latin typeface="Times New Roman" pitchFamily="18" charset="0"/>
                  <a:cs typeface="Times New Roman" pitchFamily="18" charset="0"/>
                </a:rPr>
                <a:t>1000</a:t>
              </a:r>
            </a:p>
            <a:p>
              <a:r>
                <a:rPr lang="en-US" altLang="zh-CN" dirty="0" smtClean="0">
                  <a:solidFill>
                    <a:prstClr val="black"/>
                  </a:solidFill>
                  <a:latin typeface="Times New Roman" pitchFamily="18" charset="0"/>
                  <a:cs typeface="Times New Roman" pitchFamily="18" charset="0"/>
                </a:rPr>
                <a:t>SP</a:t>
              </a:r>
            </a:p>
            <a:p>
              <a:r>
                <a:rPr lang="en-US" altLang="zh-CN" dirty="0" smtClean="0">
                  <a:solidFill>
                    <a:prstClr val="black"/>
                  </a:solidFill>
                  <a:latin typeface="Times New Roman" pitchFamily="18" charset="0"/>
                  <a:cs typeface="Times New Roman" pitchFamily="18" charset="0"/>
                </a:rPr>
                <a:t>Stream</a:t>
              </a:r>
            </a:p>
            <a:p>
              <a:r>
                <a:rPr lang="en-US" altLang="zh-CN" dirty="0" smtClean="0">
                  <a:solidFill>
                    <a:prstClr val="black"/>
                  </a:solidFill>
                  <a:latin typeface="Times New Roman" pitchFamily="18" charset="0"/>
                  <a:cs typeface="Times New Roman" pitchFamily="18" charset="0"/>
                </a:rPr>
                <a:t>Processer</a:t>
              </a:r>
              <a:endParaRPr lang="zh-CN" altLang="en-US" dirty="0">
                <a:solidFill>
                  <a:prstClr val="black"/>
                </a:solidFill>
                <a:latin typeface="Times New Roman" pitchFamily="18" charset="0"/>
                <a:cs typeface="Times New Roman" pitchFamily="18" charset="0"/>
              </a:endParaRPr>
            </a:p>
          </p:txBody>
        </p:sp>
        <p:sp>
          <p:nvSpPr>
            <p:cNvPr id="10" name="左大括号 9"/>
            <p:cNvSpPr/>
            <p:nvPr/>
          </p:nvSpPr>
          <p:spPr>
            <a:xfrm>
              <a:off x="1785918" y="3317860"/>
              <a:ext cx="285752" cy="714380"/>
            </a:xfrm>
            <a:prstGeom prst="leftBrace">
              <a:avLst>
                <a:gd name="adj1" fmla="val 6042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1" name="TextBox 10"/>
            <p:cNvSpPr txBox="1"/>
            <p:nvPr/>
          </p:nvSpPr>
          <p:spPr>
            <a:xfrm>
              <a:off x="1000100" y="3389298"/>
              <a:ext cx="714380" cy="646331"/>
            </a:xfrm>
            <a:prstGeom prst="rect">
              <a:avLst/>
            </a:prstGeom>
            <a:noFill/>
          </p:spPr>
          <p:txBody>
            <a:bodyPr wrap="square" rtlCol="0">
              <a:spAutoFit/>
            </a:bodyPr>
            <a:lstStyle/>
            <a:p>
              <a:r>
                <a:rPr lang="en-US" altLang="zh-CN" dirty="0" smtClean="0">
                  <a:solidFill>
                    <a:prstClr val="black"/>
                  </a:solidFill>
                  <a:latin typeface="Times New Roman" pitchFamily="18" charset="0"/>
                  <a:cs typeface="Times New Roman" pitchFamily="18" charset="0"/>
                </a:rPr>
                <a:t>4~8</a:t>
              </a:r>
            </a:p>
            <a:p>
              <a:r>
                <a:rPr lang="en-US" altLang="zh-CN" dirty="0" smtClean="0">
                  <a:solidFill>
                    <a:prstClr val="black"/>
                  </a:solidFill>
                  <a:latin typeface="Times New Roman" pitchFamily="18" charset="0"/>
                  <a:cs typeface="Times New Roman" pitchFamily="18" charset="0"/>
                </a:rPr>
                <a:t>Core</a:t>
              </a:r>
              <a:endParaRPr lang="zh-CN" altLang="en-US" dirty="0">
                <a:solidFill>
                  <a:prstClr val="black"/>
                </a:solidFill>
                <a:latin typeface="Times New Roman" pitchFamily="18" charset="0"/>
                <a:cs typeface="Times New Roman" pitchFamily="18" charset="0"/>
              </a:endParaRPr>
            </a:p>
          </p:txBody>
        </p:sp>
        <p:graphicFrame>
          <p:nvGraphicFramePr>
            <p:cNvPr id="14" name="图示 13"/>
            <p:cNvGraphicFramePr/>
            <p:nvPr/>
          </p:nvGraphicFramePr>
          <p:xfrm>
            <a:off x="1357290" y="4175116"/>
            <a:ext cx="3571900" cy="235743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8" name="下箭头 17"/>
            <p:cNvSpPr/>
            <p:nvPr/>
          </p:nvSpPr>
          <p:spPr>
            <a:xfrm>
              <a:off x="3143240" y="4103678"/>
              <a:ext cx="214314" cy="428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aphicFrame>
          <p:nvGraphicFramePr>
            <p:cNvPr id="19" name="图示 18"/>
            <p:cNvGraphicFramePr/>
            <p:nvPr/>
          </p:nvGraphicFramePr>
          <p:xfrm>
            <a:off x="5429256" y="5175248"/>
            <a:ext cx="2857520" cy="135732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22" name="图片 21" descr="cpu-4cores.jpg"/>
            <p:cNvPicPr>
              <a:picLocks noChangeAspect="1"/>
            </p:cNvPicPr>
            <p:nvPr/>
          </p:nvPicPr>
          <p:blipFill>
            <a:blip r:embed="rId18"/>
            <a:stretch>
              <a:fillRect/>
            </a:stretch>
          </p:blipFill>
          <p:spPr>
            <a:xfrm>
              <a:off x="2143108" y="3094865"/>
              <a:ext cx="1214446" cy="977077"/>
            </a:xfrm>
            <a:prstGeom prst="rect">
              <a:avLst/>
            </a:prstGeom>
          </p:spPr>
        </p:pic>
        <p:sp>
          <p:nvSpPr>
            <p:cNvPr id="16" name="下箭头 15"/>
            <p:cNvSpPr/>
            <p:nvPr/>
          </p:nvSpPr>
          <p:spPr>
            <a:xfrm>
              <a:off x="2285984" y="4071942"/>
              <a:ext cx="214314" cy="2857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3" name="图片 22" descr="gpu-1kcores.jpg"/>
            <p:cNvPicPr>
              <a:picLocks noChangeAspect="1"/>
            </p:cNvPicPr>
            <p:nvPr/>
          </p:nvPicPr>
          <p:blipFill>
            <a:blip r:embed="rId19"/>
            <a:stretch>
              <a:fillRect/>
            </a:stretch>
          </p:blipFill>
          <p:spPr>
            <a:xfrm>
              <a:off x="4929190" y="3143248"/>
              <a:ext cx="2524126" cy="2285997"/>
            </a:xfrm>
            <a:prstGeom prst="rect">
              <a:avLst/>
            </a:prstGeom>
          </p:spPr>
        </p:pic>
      </p:grpSp>
      <p:sp>
        <p:nvSpPr>
          <p:cNvPr id="3" name="灯片编号占位符 2"/>
          <p:cNvSpPr>
            <a:spLocks noGrp="1"/>
          </p:cNvSpPr>
          <p:nvPr>
            <p:ph type="sldNum" sz="quarter" idx="12"/>
          </p:nvPr>
        </p:nvSpPr>
        <p:spPr/>
        <p:txBody>
          <a:bodyPr/>
          <a:lstStyle/>
          <a:p>
            <a:fld id="{0C913308-F349-4B6D-A68A-DD1791B4A57B}" type="slidenum">
              <a:rPr lang="zh-CN" altLang="en-US" smtClean="0"/>
              <a:pPr/>
              <a:t>13</a:t>
            </a:fld>
            <a:endParaRPr lang="zh-CN" altLang="en-US"/>
          </a:p>
        </p:txBody>
      </p:sp>
    </p:spTree>
    <p:extLst>
      <p:ext uri="{BB962C8B-B14F-4D97-AF65-F5344CB8AC3E}">
        <p14:creationId xmlns:p14="http://schemas.microsoft.com/office/powerpoint/2010/main" val="5988937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加权图像变换</a:t>
            </a:r>
            <a:r>
              <a:rPr lang="en-US" altLang="zh-CN" sz="3200" dirty="0" smtClean="0">
                <a:effectLst>
                  <a:outerShdw blurRad="38100" dist="38100" dir="2700000" algn="tl">
                    <a:srgbClr val="000000">
                      <a:alpha val="43137"/>
                    </a:srgbClr>
                  </a:outerShdw>
                </a:effectLst>
              </a:rPr>
              <a:t>——CPU</a:t>
            </a:r>
            <a:r>
              <a:rPr lang="zh-CN" altLang="en-US" sz="3200" dirty="0" smtClean="0">
                <a:effectLst>
                  <a:outerShdw blurRad="38100" dist="38100" dir="2700000" algn="tl">
                    <a:srgbClr val="000000">
                      <a:alpha val="43137"/>
                    </a:srgbClr>
                  </a:outerShdw>
                </a:effectLst>
              </a:rPr>
              <a:t>串行</a:t>
            </a:r>
            <a:endParaRPr lang="zh-CN" altLang="en-US" sz="3200" dirty="0">
              <a:effectLst>
                <a:outerShdw blurRad="38100" dist="38100" dir="2700000" algn="tl">
                  <a:srgbClr val="000000">
                    <a:alpha val="43137"/>
                  </a:srgbClr>
                </a:outerShdw>
              </a:effectLst>
            </a:endParaRPr>
          </a:p>
        </p:txBody>
      </p:sp>
      <p:sp>
        <p:nvSpPr>
          <p:cNvPr id="4" name="矩形 3"/>
          <p:cNvSpPr>
            <a:spLocks noRot="1" noChangeAspect="1" noMove="1" noResize="1" noEditPoints="1" noAdjustHandles="1" noChangeArrowheads="1" noChangeShapeType="1" noTextEdit="1"/>
          </p:cNvSpPr>
          <p:nvPr/>
        </p:nvSpPr>
        <p:spPr>
          <a:xfrm>
            <a:off x="467544" y="1916832"/>
            <a:ext cx="8208912" cy="3903504"/>
          </a:xfrm>
          <a:prstGeom prst="rect">
            <a:avLst/>
          </a:prstGeom>
          <a:blipFill rotWithShape="1">
            <a:blip r:embed="rId3"/>
            <a:stretch>
              <a:fillRect l="-669"/>
            </a:stretch>
          </a:blipFill>
        </p:spPr>
        <p:txBody>
          <a:bodyPr/>
          <a:lstStyle/>
          <a:p>
            <a:r>
              <a:rPr lang="zh-CN" altLang="en-US">
                <a:noFill/>
              </a:rPr>
              <a:t> </a:t>
            </a:r>
          </a:p>
        </p:txBody>
      </p:sp>
      <p:pic>
        <p:nvPicPr>
          <p:cNvPr id="7" name="内容占位符 3" descr="transformWeight10AllFade1s.gif"/>
          <p:cNvPicPr>
            <a:picLocks noGrp="1" noChangeAspect="1"/>
          </p:cNvPicPr>
          <p:nvPr>
            <p:ph idx="1"/>
          </p:nvPr>
        </p:nvPicPr>
        <p:blipFill>
          <a:blip r:embed="rId4" cstate="print"/>
          <a:stretch>
            <a:fillRect/>
          </a:stretch>
        </p:blipFill>
        <p:spPr>
          <a:xfrm>
            <a:off x="2286000" y="2415381"/>
            <a:ext cx="4572000" cy="3429000"/>
          </a:xfrm>
        </p:spPr>
      </p:pic>
      <p:sp>
        <p:nvSpPr>
          <p:cNvPr id="3" name="灯片编号占位符 2"/>
          <p:cNvSpPr>
            <a:spLocks noGrp="1"/>
          </p:cNvSpPr>
          <p:nvPr>
            <p:ph type="sldNum" sz="quarter" idx="12"/>
          </p:nvPr>
        </p:nvSpPr>
        <p:spPr/>
        <p:txBody>
          <a:bodyPr/>
          <a:lstStyle/>
          <a:p>
            <a:fld id="{0C913308-F349-4B6D-A68A-DD1791B4A57B}" type="slidenum">
              <a:rPr lang="zh-CN" altLang="en-US" smtClean="0"/>
              <a:pPr/>
              <a:t>14</a:t>
            </a:fld>
            <a:endParaRPr lang="zh-CN" altLang="en-US"/>
          </a:p>
        </p:txBody>
      </p:sp>
    </p:spTree>
    <p:extLst>
      <p:ext uri="{BB962C8B-B14F-4D97-AF65-F5344CB8AC3E}">
        <p14:creationId xmlns:p14="http://schemas.microsoft.com/office/powerpoint/2010/main" val="370368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transformWeight10AllFade1s.gif"/>
          <p:cNvPicPr>
            <a:picLocks noGrp="1" noChangeAspect="1"/>
          </p:cNvPicPr>
          <p:nvPr>
            <p:ph idx="1"/>
          </p:nvPr>
        </p:nvPicPr>
        <p:blipFill>
          <a:blip r:embed="rId3" cstate="print"/>
          <a:stretch>
            <a:fillRect/>
          </a:stretch>
        </p:blipFill>
        <p:spPr>
          <a:xfrm>
            <a:off x="0" y="0"/>
            <a:ext cx="4572000" cy="3429000"/>
          </a:xfrm>
        </p:spPr>
      </p:pic>
      <p:pic>
        <p:nvPicPr>
          <p:cNvPr id="5" name="图片 4" descr="transformWeight10AllFade0.1s.gif"/>
          <p:cNvPicPr>
            <a:picLocks noChangeAspect="1"/>
          </p:cNvPicPr>
          <p:nvPr/>
        </p:nvPicPr>
        <p:blipFill>
          <a:blip r:embed="rId4" cstate="print"/>
          <a:stretch>
            <a:fillRect/>
          </a:stretch>
        </p:blipFill>
        <p:spPr>
          <a:xfrm>
            <a:off x="4572000" y="3429000"/>
            <a:ext cx="4572000" cy="3429000"/>
          </a:xfrm>
          <a:prstGeom prst="rect">
            <a:avLst/>
          </a:prstGeom>
        </p:spPr>
      </p:pic>
      <p:pic>
        <p:nvPicPr>
          <p:cNvPr id="6" name="图片 5" descr="transformWeight10AllFade0.5s.gif"/>
          <p:cNvPicPr>
            <a:picLocks noChangeAspect="1"/>
          </p:cNvPicPr>
          <p:nvPr/>
        </p:nvPicPr>
        <p:blipFill>
          <a:blip r:embed="rId5" cstate="print"/>
          <a:stretch>
            <a:fillRect/>
          </a:stretch>
        </p:blipFill>
        <p:spPr>
          <a:xfrm>
            <a:off x="4572000" y="0"/>
            <a:ext cx="4572000" cy="3429000"/>
          </a:xfrm>
          <a:prstGeom prst="rect">
            <a:avLst/>
          </a:prstGeom>
        </p:spPr>
      </p:pic>
      <p:pic>
        <p:nvPicPr>
          <p:cNvPr id="7" name="图片 6" descr="transformWeight10AllFade0.2s.gif"/>
          <p:cNvPicPr>
            <a:picLocks noChangeAspect="1"/>
          </p:cNvPicPr>
          <p:nvPr/>
        </p:nvPicPr>
        <p:blipFill>
          <a:blip r:embed="rId6" cstate="print"/>
          <a:stretch>
            <a:fillRect/>
          </a:stretch>
        </p:blipFill>
        <p:spPr>
          <a:xfrm>
            <a:off x="0" y="3429000"/>
            <a:ext cx="4572000" cy="3429000"/>
          </a:xfrm>
          <a:prstGeom prst="rect">
            <a:avLst/>
          </a:prstGeom>
        </p:spPr>
      </p:pic>
      <p:sp>
        <p:nvSpPr>
          <p:cNvPr id="2" name="标题 1"/>
          <p:cNvSpPr>
            <a:spLocks noGrp="1"/>
          </p:cNvSpPr>
          <p:nvPr>
            <p:ph type="title"/>
          </p:nvPr>
        </p:nvSpPr>
        <p:spPr/>
        <p:txBody>
          <a:bodyPr>
            <a:normAutofit/>
          </a:bodyPr>
          <a:lstStyle/>
          <a:p>
            <a:r>
              <a:rPr lang="zh-CN" altLang="en-US" dirty="0" smtClean="0">
                <a:effectLst>
                  <a:outerShdw blurRad="38100" dist="38100" dir="2700000" algn="tl">
                    <a:srgbClr val="000000">
                      <a:alpha val="43137"/>
                    </a:srgbClr>
                  </a:outerShdw>
                </a:effectLst>
              </a:rPr>
              <a:t>加权图像变换</a:t>
            </a:r>
            <a:r>
              <a:rPr lang="en-US" altLang="zh-CN" sz="3200" dirty="0" smtClean="0">
                <a:effectLst>
                  <a:outerShdw blurRad="38100" dist="38100" dir="2700000" algn="tl">
                    <a:srgbClr val="000000">
                      <a:alpha val="43137"/>
                    </a:srgbClr>
                  </a:outerShdw>
                </a:effectLst>
              </a:rPr>
              <a:t>——CPU</a:t>
            </a:r>
            <a:r>
              <a:rPr lang="zh-CN" altLang="en-US" sz="3200" dirty="0" smtClean="0">
                <a:effectLst>
                  <a:outerShdw blurRad="38100" dist="38100" dir="2700000" algn="tl">
                    <a:srgbClr val="000000">
                      <a:alpha val="43137"/>
                    </a:srgbClr>
                  </a:outerShdw>
                </a:effectLst>
              </a:rPr>
              <a:t>传统并行</a:t>
            </a:r>
            <a:endParaRPr lang="zh-CN" altLang="en-US" sz="3200" dirty="0">
              <a:effectLst>
                <a:outerShdw blurRad="38100" dist="38100" dir="2700000" algn="tl">
                  <a:srgbClr val="000000">
                    <a:alpha val="43137"/>
                  </a:srgbClr>
                </a:outerShdw>
              </a:effectLst>
            </a:endParaRPr>
          </a:p>
        </p:txBody>
      </p:sp>
      <p:graphicFrame>
        <p:nvGraphicFramePr>
          <p:cNvPr id="8" name="图示 7"/>
          <p:cNvGraphicFramePr/>
          <p:nvPr>
            <p:extLst>
              <p:ext uri="{D42A27DB-BD31-4B8C-83A1-F6EECF244321}">
                <p14:modId xmlns:p14="http://schemas.microsoft.com/office/powerpoint/2010/main" val="445782876"/>
              </p:ext>
            </p:extLst>
          </p:nvPr>
        </p:nvGraphicFramePr>
        <p:xfrm>
          <a:off x="3571868" y="2786058"/>
          <a:ext cx="3071834" cy="20717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灯片编号占位符 2"/>
          <p:cNvSpPr>
            <a:spLocks noGrp="1"/>
          </p:cNvSpPr>
          <p:nvPr>
            <p:ph type="sldNum" sz="quarter" idx="12"/>
          </p:nvPr>
        </p:nvSpPr>
        <p:spPr/>
        <p:txBody>
          <a:bodyPr/>
          <a:lstStyle/>
          <a:p>
            <a:fld id="{0C913308-F349-4B6D-A68A-DD1791B4A57B}" type="slidenum">
              <a:rPr lang="zh-CN" altLang="en-US" smtClean="0"/>
              <a:pPr/>
              <a:t>15</a:t>
            </a:fld>
            <a:endParaRPr lang="zh-CN" altLang="en-US"/>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2000"/>
                                        <p:tgtEl>
                                          <p:spTgt spid="6"/>
                                        </p:tgtEl>
                                      </p:cBhvr>
                                    </p:animEffect>
                                    <p:set>
                                      <p:cBhvr>
                                        <p:cTn id="20" dur="1" fill="hold">
                                          <p:stCondLst>
                                            <p:cond delay="199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2000"/>
                                        <p:tgtEl>
                                          <p:spTgt spid="7"/>
                                        </p:tgtEl>
                                      </p:cBhvr>
                                    </p:animEffect>
                                    <p:set>
                                      <p:cBhvr>
                                        <p:cTn id="28" dur="1" fill="hold">
                                          <p:stCondLst>
                                            <p:cond delay="1999"/>
                                          </p:stCondLst>
                                        </p:cTn>
                                        <p:tgtEl>
                                          <p:spTgt spid="7"/>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ffectLst>
                  <a:outerShdw blurRad="38100" dist="38100" dir="2700000" algn="tl">
                    <a:srgbClr val="000000">
                      <a:alpha val="43137"/>
                    </a:srgbClr>
                  </a:outerShdw>
                </a:effectLst>
              </a:rPr>
              <a:t>CPU</a:t>
            </a:r>
            <a:r>
              <a:rPr lang="zh-CN" altLang="en-US" dirty="0" smtClean="0">
                <a:effectLst>
                  <a:outerShdw blurRad="38100" dist="38100" dir="2700000" algn="tl">
                    <a:srgbClr val="000000">
                      <a:alpha val="43137"/>
                    </a:srgbClr>
                  </a:outerShdw>
                </a:effectLst>
              </a:rPr>
              <a:t>并行演变过程</a:t>
            </a:r>
            <a:endParaRPr lang="zh-CN" altLang="en-US" dirty="0">
              <a:effectLst>
                <a:outerShdw blurRad="38100" dist="38100" dir="2700000" algn="tl">
                  <a:srgbClr val="000000">
                    <a:alpha val="43137"/>
                  </a:srgbClr>
                </a:outerShdw>
              </a:effectLst>
            </a:endParaRPr>
          </a:p>
        </p:txBody>
      </p:sp>
      <p:graphicFrame>
        <p:nvGraphicFramePr>
          <p:cNvPr id="4" name="图示 3"/>
          <p:cNvGraphicFramePr/>
          <p:nvPr>
            <p:extLst>
              <p:ext uri="{D42A27DB-BD31-4B8C-83A1-F6EECF244321}">
                <p14:modId xmlns:p14="http://schemas.microsoft.com/office/powerpoint/2010/main" val="3353212836"/>
              </p:ext>
            </p:extLst>
          </p:nvPr>
        </p:nvGraphicFramePr>
        <p:xfrm>
          <a:off x="1214414" y="2071678"/>
          <a:ext cx="6885978" cy="40936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灯片编号占位符 2"/>
          <p:cNvSpPr>
            <a:spLocks noGrp="1"/>
          </p:cNvSpPr>
          <p:nvPr>
            <p:ph type="sldNum" sz="quarter" idx="12"/>
          </p:nvPr>
        </p:nvSpPr>
        <p:spPr/>
        <p:txBody>
          <a:bodyPr/>
          <a:lstStyle/>
          <a:p>
            <a:fld id="{0C913308-F349-4B6D-A68A-DD1791B4A57B}" type="slidenum">
              <a:rPr lang="zh-CN" altLang="en-US" smtClean="0"/>
              <a:pPr/>
              <a:t>16</a:t>
            </a:fld>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ffectLst>
                  <a:outerShdw blurRad="38100" dist="38100" dir="2700000" algn="tl">
                    <a:srgbClr val="000000">
                      <a:alpha val="43137"/>
                    </a:srgbClr>
                  </a:outerShdw>
                </a:effectLst>
              </a:rPr>
              <a:t>GPGPU</a:t>
            </a:r>
            <a:r>
              <a:rPr lang="zh-CN" altLang="en-US" dirty="0" smtClean="0">
                <a:effectLst>
                  <a:outerShdw blurRad="38100" dist="38100" dir="2700000" algn="tl">
                    <a:srgbClr val="000000">
                      <a:alpha val="43137"/>
                    </a:srgbClr>
                  </a:outerShdw>
                </a:effectLst>
              </a:rPr>
              <a:t>发展历史</a:t>
            </a:r>
            <a:endParaRPr lang="zh-CN" altLang="en-US" dirty="0">
              <a:effectLst>
                <a:outerShdw blurRad="38100" dist="38100" dir="2700000" algn="tl">
                  <a:srgbClr val="000000">
                    <a:alpha val="43137"/>
                  </a:srgbClr>
                </a:outerShdw>
              </a:effectLst>
            </a:endParaRPr>
          </a:p>
        </p:txBody>
      </p:sp>
      <p:graphicFrame>
        <p:nvGraphicFramePr>
          <p:cNvPr id="4" name="图示 3"/>
          <p:cNvGraphicFramePr/>
          <p:nvPr>
            <p:extLst>
              <p:ext uri="{D42A27DB-BD31-4B8C-83A1-F6EECF244321}">
                <p14:modId xmlns:p14="http://schemas.microsoft.com/office/powerpoint/2010/main" val="2644192698"/>
              </p:ext>
            </p:extLst>
          </p:nvPr>
        </p:nvGraphicFramePr>
        <p:xfrm>
          <a:off x="1071538" y="2143124"/>
          <a:ext cx="7028854" cy="42382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灯片编号占位符 2"/>
          <p:cNvSpPr>
            <a:spLocks noGrp="1"/>
          </p:cNvSpPr>
          <p:nvPr>
            <p:ph type="sldNum" sz="quarter" idx="12"/>
          </p:nvPr>
        </p:nvSpPr>
        <p:spPr/>
        <p:txBody>
          <a:bodyPr/>
          <a:lstStyle/>
          <a:p>
            <a:fld id="{0C913308-F349-4B6D-A68A-DD1791B4A57B}" type="slidenum">
              <a:rPr lang="zh-CN" altLang="en-US" smtClean="0"/>
              <a:pPr/>
              <a:t>17</a:t>
            </a:fld>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effectLst>
                  <a:outerShdw blurRad="38100" dist="38100" dir="2700000" algn="tl">
                    <a:srgbClr val="000000">
                      <a:alpha val="43137"/>
                    </a:srgbClr>
                  </a:outerShdw>
                </a:effectLst>
              </a:rPr>
              <a:t>目录</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212163263"/>
              </p:ext>
            </p:extLst>
          </p:nvPr>
        </p:nvGraphicFramePr>
        <p:xfrm>
          <a:off x="457200" y="1935163"/>
          <a:ext cx="8229600" cy="4389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灯片编号占位符 2"/>
          <p:cNvSpPr>
            <a:spLocks noGrp="1"/>
          </p:cNvSpPr>
          <p:nvPr>
            <p:ph type="sldNum" sz="quarter" idx="12"/>
          </p:nvPr>
        </p:nvSpPr>
        <p:spPr/>
        <p:txBody>
          <a:bodyPr/>
          <a:lstStyle/>
          <a:p>
            <a:fld id="{0C913308-F349-4B6D-A68A-DD1791B4A57B}" type="slidenum">
              <a:rPr lang="zh-CN" altLang="en-US" smtClean="0"/>
              <a:pPr/>
              <a:t>18</a:t>
            </a:fld>
            <a:endParaRPr lang="zh-CN" altLang="en-US"/>
          </a:p>
        </p:txBody>
      </p:sp>
    </p:spTree>
    <p:extLst>
      <p:ext uri="{BB962C8B-B14F-4D97-AF65-F5344CB8AC3E}">
        <p14:creationId xmlns:p14="http://schemas.microsoft.com/office/powerpoint/2010/main" val="24335798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三维坐标变换</a:t>
            </a:r>
            <a:endParaRPr lang="zh-CN" altLang="en-US"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4" name="矩形 3"/>
              <p:cNvSpPr/>
              <p:nvPr/>
            </p:nvSpPr>
            <p:spPr>
              <a:xfrm>
                <a:off x="467544" y="1700808"/>
                <a:ext cx="8208912" cy="5039649"/>
              </a:xfrm>
              <a:prstGeom prst="rect">
                <a:avLst/>
              </a:prstGeom>
            </p:spPr>
            <p:txBody>
              <a:bodyPr wrap="square">
                <a:spAutoFit/>
              </a:bodyPr>
              <a:lstStyle/>
              <a:p>
                <a:r>
                  <a:rPr lang="en-US" altLang="zh-CN" dirty="0"/>
                  <a:t>T(</a:t>
                </a:r>
                <a:r>
                  <a:rPr lang="en-US" altLang="zh-CN" dirty="0" err="1"/>
                  <a:t>Δx,Δy,Δy</a:t>
                </a:r>
                <a:r>
                  <a:rPr lang="en-US" altLang="zh-CN" dirty="0"/>
                  <a:t>) = </a:t>
                </a:r>
                <a14:m>
                  <m:oMath xmlns:m="http://schemas.openxmlformats.org/officeDocument/2006/math">
                    <m:d>
                      <m:dPr>
                        <m:begChr m:val="["/>
                        <m:endChr m:val="]"/>
                        <m:ctrlPr>
                          <a:rPr lang="zh-CN" altLang="zh-CN" i="1">
                            <a:latin typeface="Cambria Math"/>
                          </a:rPr>
                        </m:ctrlPr>
                      </m:dPr>
                      <m:e>
                        <m:m>
                          <m:mPr>
                            <m:mcs>
                              <m:mc>
                                <m:mcPr>
                                  <m:count m:val="4"/>
                                  <m:mcJc m:val="center"/>
                                </m:mcPr>
                              </m:mc>
                            </m:mcs>
                            <m:ctrlPr>
                              <a:rPr lang="zh-CN" altLang="zh-CN" i="1">
                                <a:latin typeface="Cambria Math"/>
                              </a:rPr>
                            </m:ctrlPr>
                          </m:mPr>
                          <m:mr>
                            <m:e>
                              <m:r>
                                <a:rPr lang="en-US" altLang="zh-CN" i="1">
                                  <a:latin typeface="Cambria Math"/>
                                </a:rPr>
                                <m:t>1</m:t>
                              </m:r>
                            </m:e>
                            <m:e>
                              <m:r>
                                <a:rPr lang="en-US" altLang="zh-CN" i="1">
                                  <a:latin typeface="Cambria Math"/>
                                </a:rPr>
                                <m:t>0</m:t>
                              </m:r>
                            </m:e>
                            <m:e>
                              <m:r>
                                <a:rPr lang="en-US" altLang="zh-CN" i="1">
                                  <a:latin typeface="Cambria Math"/>
                                </a:rPr>
                                <m:t>0</m:t>
                              </m:r>
                            </m:e>
                            <m:e>
                              <m:r>
                                <a:rPr lang="en-US" altLang="zh-CN" i="1">
                                  <a:latin typeface="Cambria Math"/>
                                </a:rPr>
                                <m:t>0</m:t>
                              </m:r>
                            </m:e>
                          </m:mr>
                          <m:mr>
                            <m:e>
                              <m:r>
                                <a:rPr lang="en-US" altLang="zh-CN" i="1">
                                  <a:latin typeface="Cambria Math"/>
                                </a:rPr>
                                <m:t>0</m:t>
                              </m:r>
                            </m:e>
                            <m:e>
                              <m:r>
                                <a:rPr lang="en-US" altLang="zh-CN" i="1">
                                  <a:latin typeface="Cambria Math"/>
                                </a:rPr>
                                <m:t>1</m:t>
                              </m:r>
                            </m:e>
                            <m:e>
                              <m:r>
                                <a:rPr lang="en-US" altLang="zh-CN" i="1">
                                  <a:latin typeface="Cambria Math"/>
                                </a:rPr>
                                <m:t>0</m:t>
                              </m:r>
                            </m:e>
                            <m:e>
                              <m:r>
                                <a:rPr lang="en-US" altLang="zh-CN" i="1">
                                  <a:latin typeface="Cambria Math"/>
                                </a:rPr>
                                <m:t>0</m:t>
                              </m:r>
                            </m:e>
                          </m:mr>
                          <m:mr>
                            <m:e>
                              <m:r>
                                <a:rPr lang="en-US" altLang="zh-CN" i="1">
                                  <a:latin typeface="Cambria Math"/>
                                </a:rPr>
                                <m:t>0</m:t>
                              </m:r>
                            </m:e>
                            <m:e>
                              <m:r>
                                <a:rPr lang="en-US" altLang="zh-CN" i="1">
                                  <a:latin typeface="Cambria Math"/>
                                </a:rPr>
                                <m:t>0</m:t>
                              </m:r>
                            </m:e>
                            <m:e>
                              <m:r>
                                <a:rPr lang="en-US" altLang="zh-CN" i="1">
                                  <a:latin typeface="Cambria Math"/>
                                </a:rPr>
                                <m:t>1</m:t>
                              </m:r>
                            </m:e>
                            <m:e>
                              <m:r>
                                <a:rPr lang="en-US" altLang="zh-CN" i="1">
                                  <a:latin typeface="Cambria Math"/>
                                </a:rPr>
                                <m:t>0</m:t>
                              </m:r>
                            </m:e>
                          </m:mr>
                          <m:mr>
                            <m:e>
                              <m:r>
                                <a:rPr lang="en-US" altLang="zh-CN" i="1">
                                  <a:latin typeface="Cambria Math"/>
                                </a:rPr>
                                <m:t>𝛥</m:t>
                              </m:r>
                              <m:r>
                                <a:rPr lang="en-US" altLang="zh-CN" i="1">
                                  <a:latin typeface="Cambria Math"/>
                                </a:rPr>
                                <m:t>𝑥</m:t>
                              </m:r>
                            </m:e>
                            <m:e>
                              <m:r>
                                <a:rPr lang="en-US" altLang="zh-CN" i="1">
                                  <a:latin typeface="Cambria Math"/>
                                </a:rPr>
                                <m:t>𝛥</m:t>
                              </m:r>
                              <m:r>
                                <a:rPr lang="en-US" altLang="zh-CN" i="1">
                                  <a:latin typeface="Cambria Math"/>
                                </a:rPr>
                                <m:t>𝑦</m:t>
                              </m:r>
                            </m:e>
                            <m:e>
                              <m:r>
                                <a:rPr lang="en-US" altLang="zh-CN" i="1">
                                  <a:latin typeface="Cambria Math"/>
                                </a:rPr>
                                <m:t>𝛥</m:t>
                              </m:r>
                              <m:r>
                                <a:rPr lang="en-US" altLang="zh-CN" i="1">
                                  <a:latin typeface="Cambria Math"/>
                                </a:rPr>
                                <m:t>𝑧</m:t>
                              </m:r>
                            </m:e>
                            <m:e>
                              <m:r>
                                <a:rPr lang="en-US" altLang="zh-CN" i="1">
                                  <a:latin typeface="Cambria Math"/>
                                </a:rPr>
                                <m:t>1</m:t>
                              </m:r>
                            </m:e>
                          </m:mr>
                        </m:m>
                      </m:e>
                    </m:d>
                  </m:oMath>
                </a14:m>
                <a:r>
                  <a:rPr lang="en-US" altLang="zh-CN" dirty="0"/>
                  <a:t>,  S(</a:t>
                </a:r>
                <a:r>
                  <a:rPr lang="en-US" altLang="zh-CN" dirty="0" err="1"/>
                  <a:t>a,b,c</a:t>
                </a:r>
                <a:r>
                  <a:rPr lang="en-US" altLang="zh-CN" dirty="0"/>
                  <a:t>)= </a:t>
                </a:r>
                <a14:m>
                  <m:oMath xmlns:m="http://schemas.openxmlformats.org/officeDocument/2006/math">
                    <m:d>
                      <m:dPr>
                        <m:begChr m:val="["/>
                        <m:endChr m:val="]"/>
                        <m:ctrlPr>
                          <a:rPr lang="zh-CN" altLang="zh-CN" i="1">
                            <a:latin typeface="Cambria Math"/>
                          </a:rPr>
                        </m:ctrlPr>
                      </m:dPr>
                      <m:e>
                        <m:m>
                          <m:mPr>
                            <m:mcs>
                              <m:mc>
                                <m:mcPr>
                                  <m:count m:val="4"/>
                                  <m:mcJc m:val="center"/>
                                </m:mcPr>
                              </m:mc>
                            </m:mcs>
                            <m:ctrlPr>
                              <a:rPr lang="zh-CN" altLang="zh-CN" i="1">
                                <a:latin typeface="Cambria Math"/>
                              </a:rPr>
                            </m:ctrlPr>
                          </m:mPr>
                          <m:mr>
                            <m:e>
                              <m:r>
                                <a:rPr lang="en-US" altLang="zh-CN" i="1">
                                  <a:latin typeface="Cambria Math"/>
                                </a:rPr>
                                <m:t>𝑎</m:t>
                              </m:r>
                            </m:e>
                            <m:e>
                              <m:r>
                                <a:rPr lang="en-US" altLang="zh-CN" i="1">
                                  <a:latin typeface="Cambria Math"/>
                                </a:rPr>
                                <m:t>0</m:t>
                              </m:r>
                            </m:e>
                            <m:e>
                              <m:r>
                                <a:rPr lang="en-US" altLang="zh-CN" i="1">
                                  <a:latin typeface="Cambria Math"/>
                                </a:rPr>
                                <m:t>0</m:t>
                              </m:r>
                            </m:e>
                            <m:e>
                              <m:r>
                                <a:rPr lang="en-US" altLang="zh-CN" i="1">
                                  <a:latin typeface="Cambria Math"/>
                                </a:rPr>
                                <m:t>0</m:t>
                              </m:r>
                            </m:e>
                          </m:mr>
                          <m:mr>
                            <m:e>
                              <m:r>
                                <a:rPr lang="en-US" altLang="zh-CN" i="1">
                                  <a:latin typeface="Cambria Math"/>
                                </a:rPr>
                                <m:t>0</m:t>
                              </m:r>
                            </m:e>
                            <m:e>
                              <m:r>
                                <a:rPr lang="en-US" altLang="zh-CN" i="1">
                                  <a:latin typeface="Cambria Math"/>
                                </a:rPr>
                                <m:t>𝑏</m:t>
                              </m:r>
                            </m:e>
                            <m:e>
                              <m:r>
                                <a:rPr lang="en-US" altLang="zh-CN" i="1">
                                  <a:latin typeface="Cambria Math"/>
                                </a:rPr>
                                <m:t>0</m:t>
                              </m:r>
                            </m:e>
                            <m:e>
                              <m:r>
                                <a:rPr lang="en-US" altLang="zh-CN" i="1">
                                  <a:latin typeface="Cambria Math"/>
                                </a:rPr>
                                <m:t>0</m:t>
                              </m:r>
                            </m:e>
                          </m:mr>
                          <m:mr>
                            <m:e>
                              <m:r>
                                <a:rPr lang="en-US" altLang="zh-CN" i="1">
                                  <a:latin typeface="Cambria Math"/>
                                </a:rPr>
                                <m:t>0</m:t>
                              </m:r>
                            </m:e>
                            <m:e>
                              <m:r>
                                <a:rPr lang="en-US" altLang="zh-CN" i="1">
                                  <a:latin typeface="Cambria Math"/>
                                </a:rPr>
                                <m:t>0</m:t>
                              </m:r>
                            </m:e>
                            <m:e>
                              <m:r>
                                <a:rPr lang="en-US" altLang="zh-CN" i="1">
                                  <a:latin typeface="Cambria Math"/>
                                </a:rPr>
                                <m:t>𝑐</m:t>
                              </m:r>
                            </m:e>
                            <m:e>
                              <m:r>
                                <a:rPr lang="en-US" altLang="zh-CN" i="1">
                                  <a:latin typeface="Cambria Math"/>
                                </a:rPr>
                                <m:t>0</m:t>
                              </m:r>
                            </m:e>
                          </m:mr>
                          <m:mr>
                            <m:e>
                              <m:r>
                                <a:rPr lang="en-US" altLang="zh-CN" i="1">
                                  <a:latin typeface="Cambria Math"/>
                                </a:rPr>
                                <m:t>0</m:t>
                              </m:r>
                            </m:e>
                            <m:e>
                              <m:r>
                                <a:rPr lang="en-US" altLang="zh-CN" i="1">
                                  <a:latin typeface="Cambria Math"/>
                                </a:rPr>
                                <m:t>0</m:t>
                              </m:r>
                            </m:e>
                            <m:e>
                              <m:r>
                                <a:rPr lang="en-US" altLang="zh-CN" i="1">
                                  <a:latin typeface="Cambria Math"/>
                                </a:rPr>
                                <m:t>0</m:t>
                              </m:r>
                            </m:e>
                            <m:e>
                              <m:r>
                                <a:rPr lang="en-US" altLang="zh-CN" i="1">
                                  <a:latin typeface="Cambria Math"/>
                                </a:rPr>
                                <m:t>1</m:t>
                              </m:r>
                            </m:e>
                          </m:mr>
                        </m:m>
                      </m:e>
                    </m:d>
                  </m:oMath>
                </a14:m>
                <a:r>
                  <a:rPr lang="en-US" altLang="zh-CN" dirty="0"/>
                  <a:t>,  </a:t>
                </a:r>
                <a:endParaRPr lang="en-US" altLang="zh-CN" dirty="0" smtClean="0"/>
              </a:p>
              <a:p>
                <a:endParaRPr lang="zh-CN" altLang="zh-CN" dirty="0"/>
              </a:p>
              <a:p>
                <a:r>
                  <a:rPr lang="en-US" altLang="zh-CN" dirty="0"/>
                  <a:t>R(</a:t>
                </a:r>
                <a:r>
                  <a:rPr lang="en-US" altLang="zh-CN" dirty="0" err="1"/>
                  <a:t>θ,x</a:t>
                </a:r>
                <a:r>
                  <a:rPr lang="en-US" altLang="zh-CN" dirty="0"/>
                  <a:t>)=</a:t>
                </a:r>
                <a14:m>
                  <m:oMath xmlns:m="http://schemas.openxmlformats.org/officeDocument/2006/math">
                    <m:r>
                      <a:rPr lang="en-US" altLang="zh-CN">
                        <a:latin typeface="Cambria Math"/>
                      </a:rPr>
                      <m:t> </m:t>
                    </m:r>
                    <m:d>
                      <m:dPr>
                        <m:begChr m:val="["/>
                        <m:endChr m:val="]"/>
                        <m:ctrlPr>
                          <a:rPr lang="zh-CN" altLang="zh-CN" i="1">
                            <a:latin typeface="Cambria Math"/>
                          </a:rPr>
                        </m:ctrlPr>
                      </m:dPr>
                      <m:e>
                        <m:m>
                          <m:mPr>
                            <m:mcs>
                              <m:mc>
                                <m:mcPr>
                                  <m:count m:val="4"/>
                                  <m:mcJc m:val="center"/>
                                </m:mcPr>
                              </m:mc>
                            </m:mcs>
                            <m:ctrlPr>
                              <a:rPr lang="zh-CN" altLang="zh-CN" i="1">
                                <a:latin typeface="Cambria Math"/>
                              </a:rPr>
                            </m:ctrlPr>
                          </m:mPr>
                          <m:mr>
                            <m:e>
                              <m:r>
                                <a:rPr lang="en-US" altLang="zh-CN" i="1">
                                  <a:latin typeface="Cambria Math"/>
                                </a:rPr>
                                <m:t>1</m:t>
                              </m:r>
                            </m:e>
                            <m:e>
                              <m:r>
                                <a:rPr lang="en-US" altLang="zh-CN" i="1">
                                  <a:latin typeface="Cambria Math"/>
                                </a:rPr>
                                <m:t>0</m:t>
                              </m:r>
                            </m:e>
                            <m:e>
                              <m:r>
                                <a:rPr lang="en-US" altLang="zh-CN" i="1">
                                  <a:latin typeface="Cambria Math"/>
                                </a:rPr>
                                <m:t>0</m:t>
                              </m:r>
                            </m:e>
                            <m:e>
                              <m:r>
                                <a:rPr lang="en-US" altLang="zh-CN" i="1">
                                  <a:latin typeface="Cambria Math"/>
                                </a:rPr>
                                <m:t>0</m:t>
                              </m:r>
                            </m:e>
                          </m:mr>
                          <m:mr>
                            <m:e>
                              <m:r>
                                <a:rPr lang="en-US" altLang="zh-CN" i="1">
                                  <a:latin typeface="Cambria Math"/>
                                </a:rPr>
                                <m:t>0</m:t>
                              </m:r>
                            </m:e>
                            <m:e>
                              <m:r>
                                <a:rPr lang="en-US" altLang="zh-CN" i="1">
                                  <a:latin typeface="Cambria Math"/>
                                </a:rPr>
                                <m:t>𝑐𝑜𝑠</m:t>
                              </m:r>
                              <m:r>
                                <a:rPr lang="en-US" altLang="zh-CN" i="1">
                                  <a:latin typeface="Cambria Math"/>
                                </a:rPr>
                                <m:t>𝜃</m:t>
                              </m:r>
                            </m:e>
                            <m:e>
                              <m:r>
                                <a:rPr lang="en-US" altLang="zh-CN" i="1">
                                  <a:latin typeface="Cambria Math"/>
                                </a:rPr>
                                <m:t>−</m:t>
                              </m:r>
                              <m:r>
                                <a:rPr lang="en-US" altLang="zh-CN" i="1">
                                  <a:latin typeface="Cambria Math"/>
                                </a:rPr>
                                <m:t>𝑠𝑖𝑛</m:t>
                              </m:r>
                              <m:r>
                                <a:rPr lang="en-US" altLang="zh-CN" i="1">
                                  <a:latin typeface="Cambria Math"/>
                                </a:rPr>
                                <m:t>𝜃</m:t>
                              </m:r>
                            </m:e>
                            <m:e>
                              <m:r>
                                <a:rPr lang="en-US" altLang="zh-CN" i="1">
                                  <a:latin typeface="Cambria Math"/>
                                </a:rPr>
                                <m:t>0</m:t>
                              </m:r>
                            </m:e>
                          </m:mr>
                          <m:mr>
                            <m:e>
                              <m:r>
                                <a:rPr lang="en-US" altLang="zh-CN" i="1">
                                  <a:latin typeface="Cambria Math"/>
                                </a:rPr>
                                <m:t>0</m:t>
                              </m:r>
                            </m:e>
                            <m:e>
                              <m:r>
                                <a:rPr lang="en-US" altLang="zh-CN" i="1">
                                  <a:latin typeface="Cambria Math"/>
                                </a:rPr>
                                <m:t>𝑠𝑖𝑛</m:t>
                              </m:r>
                              <m:r>
                                <a:rPr lang="en-US" altLang="zh-CN" i="1">
                                  <a:latin typeface="Cambria Math"/>
                                </a:rPr>
                                <m:t>𝜃</m:t>
                              </m:r>
                            </m:e>
                            <m:e>
                              <m:r>
                                <a:rPr lang="en-US" altLang="zh-CN" i="1">
                                  <a:latin typeface="Cambria Math"/>
                                </a:rPr>
                                <m:t>𝑐𝑜𝑠</m:t>
                              </m:r>
                              <m:r>
                                <a:rPr lang="en-US" altLang="zh-CN" i="1">
                                  <a:latin typeface="Cambria Math"/>
                                </a:rPr>
                                <m:t>𝜃</m:t>
                              </m:r>
                            </m:e>
                            <m:e>
                              <m:r>
                                <a:rPr lang="en-US" altLang="zh-CN" i="1">
                                  <a:latin typeface="Cambria Math"/>
                                </a:rPr>
                                <m:t>0</m:t>
                              </m:r>
                            </m:e>
                          </m:mr>
                          <m:mr>
                            <m:e>
                              <m:r>
                                <a:rPr lang="en-US" altLang="zh-CN" i="1">
                                  <a:latin typeface="Cambria Math"/>
                                </a:rPr>
                                <m:t>0</m:t>
                              </m:r>
                            </m:e>
                            <m:e>
                              <m:r>
                                <a:rPr lang="en-US" altLang="zh-CN" i="1">
                                  <a:latin typeface="Cambria Math"/>
                                </a:rPr>
                                <m:t>0</m:t>
                              </m:r>
                            </m:e>
                            <m:e>
                              <m:r>
                                <a:rPr lang="en-US" altLang="zh-CN" i="1">
                                  <a:latin typeface="Cambria Math"/>
                                </a:rPr>
                                <m:t>0</m:t>
                              </m:r>
                            </m:e>
                            <m:e>
                              <m:r>
                                <a:rPr lang="en-US" altLang="zh-CN" i="1">
                                  <a:latin typeface="Cambria Math"/>
                                </a:rPr>
                                <m:t>1</m:t>
                              </m:r>
                            </m:e>
                          </m:mr>
                        </m:m>
                      </m:e>
                    </m:d>
                  </m:oMath>
                </a14:m>
                <a:r>
                  <a:rPr lang="en-US" altLang="zh-CN" dirty="0"/>
                  <a:t>,    R(</a:t>
                </a:r>
                <a:r>
                  <a:rPr lang="en-US" altLang="zh-CN" dirty="0" err="1"/>
                  <a:t>θ,y</a:t>
                </a:r>
                <a:r>
                  <a:rPr lang="en-US" altLang="zh-CN" dirty="0"/>
                  <a:t>)=</a:t>
                </a:r>
                <a14:m>
                  <m:oMath xmlns:m="http://schemas.openxmlformats.org/officeDocument/2006/math">
                    <m:r>
                      <a:rPr lang="en-US" altLang="zh-CN">
                        <a:latin typeface="Cambria Math"/>
                      </a:rPr>
                      <m:t> </m:t>
                    </m:r>
                    <m:d>
                      <m:dPr>
                        <m:begChr m:val="["/>
                        <m:endChr m:val="]"/>
                        <m:ctrlPr>
                          <a:rPr lang="zh-CN" altLang="zh-CN" i="1">
                            <a:latin typeface="Cambria Math"/>
                          </a:rPr>
                        </m:ctrlPr>
                      </m:dPr>
                      <m:e>
                        <m:m>
                          <m:mPr>
                            <m:mcs>
                              <m:mc>
                                <m:mcPr>
                                  <m:count m:val="4"/>
                                  <m:mcJc m:val="center"/>
                                </m:mcPr>
                              </m:mc>
                            </m:mcs>
                            <m:ctrlPr>
                              <a:rPr lang="zh-CN" altLang="zh-CN" i="1">
                                <a:latin typeface="Cambria Math"/>
                              </a:rPr>
                            </m:ctrlPr>
                          </m:mPr>
                          <m:mr>
                            <m:e>
                              <m:r>
                                <a:rPr lang="en-US" altLang="zh-CN" i="1">
                                  <a:latin typeface="Cambria Math"/>
                                </a:rPr>
                                <m:t>𝑐𝑜𝑠</m:t>
                              </m:r>
                              <m:r>
                                <a:rPr lang="en-US" altLang="zh-CN" i="1">
                                  <a:latin typeface="Cambria Math"/>
                                </a:rPr>
                                <m:t>𝜃</m:t>
                              </m:r>
                            </m:e>
                            <m:e>
                              <m:r>
                                <a:rPr lang="en-US" altLang="zh-CN" i="1">
                                  <a:latin typeface="Cambria Math"/>
                                </a:rPr>
                                <m:t>0</m:t>
                              </m:r>
                            </m:e>
                            <m:e>
                              <m:r>
                                <a:rPr lang="en-US" altLang="zh-CN" i="1">
                                  <a:latin typeface="Cambria Math"/>
                                </a:rPr>
                                <m:t>𝑠𝑖𝑛</m:t>
                              </m:r>
                              <m:r>
                                <a:rPr lang="en-US" altLang="zh-CN" i="1">
                                  <a:latin typeface="Cambria Math"/>
                                </a:rPr>
                                <m:t>𝜃</m:t>
                              </m:r>
                            </m:e>
                            <m:e>
                              <m:r>
                                <a:rPr lang="en-US" altLang="zh-CN" i="1">
                                  <a:latin typeface="Cambria Math"/>
                                </a:rPr>
                                <m:t>0</m:t>
                              </m:r>
                            </m:e>
                          </m:mr>
                          <m:mr>
                            <m:e>
                              <m:r>
                                <a:rPr lang="en-US" altLang="zh-CN" i="1">
                                  <a:latin typeface="Cambria Math"/>
                                </a:rPr>
                                <m:t>0</m:t>
                              </m:r>
                            </m:e>
                            <m:e>
                              <m:r>
                                <a:rPr lang="en-US" altLang="zh-CN" i="1">
                                  <a:latin typeface="Cambria Math"/>
                                </a:rPr>
                                <m:t>1</m:t>
                              </m:r>
                            </m:e>
                            <m:e>
                              <m:r>
                                <a:rPr lang="en-US" altLang="zh-CN" i="1">
                                  <a:latin typeface="Cambria Math"/>
                                </a:rPr>
                                <m:t>0</m:t>
                              </m:r>
                            </m:e>
                            <m:e>
                              <m:r>
                                <a:rPr lang="en-US" altLang="zh-CN" i="1">
                                  <a:latin typeface="Cambria Math"/>
                                </a:rPr>
                                <m:t>0</m:t>
                              </m:r>
                            </m:e>
                          </m:mr>
                          <m:mr>
                            <m:e>
                              <m:r>
                                <a:rPr lang="en-US" altLang="zh-CN" i="1">
                                  <a:latin typeface="Cambria Math"/>
                                </a:rPr>
                                <m:t>−</m:t>
                              </m:r>
                              <m:r>
                                <a:rPr lang="en-US" altLang="zh-CN" i="1">
                                  <a:latin typeface="Cambria Math"/>
                                </a:rPr>
                                <m:t>𝑠𝑖𝑛</m:t>
                              </m:r>
                              <m:r>
                                <a:rPr lang="en-US" altLang="zh-CN" i="1">
                                  <a:latin typeface="Cambria Math"/>
                                </a:rPr>
                                <m:t>𝜃</m:t>
                              </m:r>
                            </m:e>
                            <m:e>
                              <m:r>
                                <a:rPr lang="en-US" altLang="zh-CN" i="1">
                                  <a:latin typeface="Cambria Math"/>
                                </a:rPr>
                                <m:t>0</m:t>
                              </m:r>
                            </m:e>
                            <m:e>
                              <m:r>
                                <a:rPr lang="en-US" altLang="zh-CN" i="1">
                                  <a:latin typeface="Cambria Math"/>
                                </a:rPr>
                                <m:t>𝑐𝑜𝑠</m:t>
                              </m:r>
                              <m:r>
                                <a:rPr lang="en-US" altLang="zh-CN" i="1">
                                  <a:latin typeface="Cambria Math"/>
                                </a:rPr>
                                <m:t>𝜃</m:t>
                              </m:r>
                            </m:e>
                            <m:e>
                              <m:r>
                                <a:rPr lang="en-US" altLang="zh-CN" i="1">
                                  <a:latin typeface="Cambria Math"/>
                                </a:rPr>
                                <m:t>0</m:t>
                              </m:r>
                            </m:e>
                          </m:mr>
                          <m:mr>
                            <m:e>
                              <m:r>
                                <a:rPr lang="en-US" altLang="zh-CN" i="1">
                                  <a:latin typeface="Cambria Math"/>
                                </a:rPr>
                                <m:t>0</m:t>
                              </m:r>
                            </m:e>
                            <m:e>
                              <m:r>
                                <a:rPr lang="en-US" altLang="zh-CN" i="1">
                                  <a:latin typeface="Cambria Math"/>
                                </a:rPr>
                                <m:t>0</m:t>
                              </m:r>
                            </m:e>
                            <m:e>
                              <m:r>
                                <a:rPr lang="en-US" altLang="zh-CN" i="1">
                                  <a:latin typeface="Cambria Math"/>
                                </a:rPr>
                                <m:t>0</m:t>
                              </m:r>
                            </m:e>
                            <m:e>
                              <m:r>
                                <a:rPr lang="en-US" altLang="zh-CN" i="1">
                                  <a:latin typeface="Cambria Math"/>
                                </a:rPr>
                                <m:t>1</m:t>
                              </m:r>
                            </m:e>
                          </m:mr>
                        </m:m>
                      </m:e>
                    </m:d>
                  </m:oMath>
                </a14:m>
                <a:r>
                  <a:rPr lang="en-US" altLang="zh-CN" dirty="0"/>
                  <a:t> ,  </a:t>
                </a:r>
                <a:endParaRPr lang="en-US" altLang="zh-CN" dirty="0" smtClean="0"/>
              </a:p>
              <a:p>
                <a:endParaRPr lang="zh-CN" altLang="zh-CN" dirty="0"/>
              </a:p>
              <a:p>
                <a:r>
                  <a:rPr lang="en-US" altLang="zh-CN" dirty="0"/>
                  <a:t>R(</a:t>
                </a:r>
                <a:r>
                  <a:rPr lang="en-US" altLang="zh-CN" dirty="0" err="1"/>
                  <a:t>θ,z</a:t>
                </a:r>
                <a:r>
                  <a:rPr lang="en-US" altLang="zh-CN" dirty="0"/>
                  <a:t>)=</a:t>
                </a:r>
                <a14:m>
                  <m:oMath xmlns:m="http://schemas.openxmlformats.org/officeDocument/2006/math">
                    <m:r>
                      <a:rPr lang="en-US" altLang="zh-CN">
                        <a:latin typeface="Cambria Math"/>
                      </a:rPr>
                      <m:t> </m:t>
                    </m:r>
                    <m:d>
                      <m:dPr>
                        <m:begChr m:val="["/>
                        <m:endChr m:val="]"/>
                        <m:ctrlPr>
                          <a:rPr lang="zh-CN" altLang="zh-CN" i="1">
                            <a:latin typeface="Cambria Math"/>
                          </a:rPr>
                        </m:ctrlPr>
                      </m:dPr>
                      <m:e>
                        <m:m>
                          <m:mPr>
                            <m:mcs>
                              <m:mc>
                                <m:mcPr>
                                  <m:count m:val="4"/>
                                  <m:mcJc m:val="center"/>
                                </m:mcPr>
                              </m:mc>
                            </m:mcs>
                            <m:ctrlPr>
                              <a:rPr lang="zh-CN" altLang="zh-CN" i="1">
                                <a:latin typeface="Cambria Math"/>
                              </a:rPr>
                            </m:ctrlPr>
                          </m:mPr>
                          <m:mr>
                            <m:e>
                              <m:r>
                                <a:rPr lang="en-US" altLang="zh-CN" i="1">
                                  <a:latin typeface="Cambria Math"/>
                                </a:rPr>
                                <m:t>𝑐𝑜𝑠</m:t>
                              </m:r>
                              <m:r>
                                <a:rPr lang="en-US" altLang="zh-CN" i="1">
                                  <a:latin typeface="Cambria Math"/>
                                </a:rPr>
                                <m:t>𝜃</m:t>
                              </m:r>
                            </m:e>
                            <m:e>
                              <m:r>
                                <a:rPr lang="en-US" altLang="zh-CN" i="1">
                                  <a:latin typeface="Cambria Math"/>
                                </a:rPr>
                                <m:t>−</m:t>
                              </m:r>
                              <m:r>
                                <a:rPr lang="en-US" altLang="zh-CN" i="1">
                                  <a:latin typeface="Cambria Math"/>
                                </a:rPr>
                                <m:t>𝑠𝑖𝑛</m:t>
                              </m:r>
                              <m:r>
                                <a:rPr lang="en-US" altLang="zh-CN" i="1">
                                  <a:latin typeface="Cambria Math"/>
                                </a:rPr>
                                <m:t>𝜃</m:t>
                              </m:r>
                            </m:e>
                            <m:e>
                              <m:r>
                                <a:rPr lang="en-US" altLang="zh-CN" i="1">
                                  <a:latin typeface="Cambria Math"/>
                                </a:rPr>
                                <m:t>0</m:t>
                              </m:r>
                            </m:e>
                            <m:e>
                              <m:r>
                                <a:rPr lang="en-US" altLang="zh-CN" i="1">
                                  <a:latin typeface="Cambria Math"/>
                                </a:rPr>
                                <m:t>0</m:t>
                              </m:r>
                            </m:e>
                          </m:mr>
                          <m:mr>
                            <m:e>
                              <m:r>
                                <a:rPr lang="en-US" altLang="zh-CN" i="1">
                                  <a:latin typeface="Cambria Math"/>
                                </a:rPr>
                                <m:t>𝑠𝑖𝑛</m:t>
                              </m:r>
                              <m:r>
                                <a:rPr lang="en-US" altLang="zh-CN" i="1">
                                  <a:latin typeface="Cambria Math"/>
                                </a:rPr>
                                <m:t>𝜃</m:t>
                              </m:r>
                            </m:e>
                            <m:e>
                              <m:r>
                                <a:rPr lang="en-US" altLang="zh-CN" i="1">
                                  <a:latin typeface="Cambria Math"/>
                                </a:rPr>
                                <m:t>𝑐𝑜𝑠</m:t>
                              </m:r>
                              <m:r>
                                <a:rPr lang="en-US" altLang="zh-CN" i="1">
                                  <a:latin typeface="Cambria Math"/>
                                </a:rPr>
                                <m:t>𝜃</m:t>
                              </m:r>
                            </m:e>
                            <m:e>
                              <m:r>
                                <a:rPr lang="en-US" altLang="zh-CN" i="1">
                                  <a:latin typeface="Cambria Math"/>
                                </a:rPr>
                                <m:t>0</m:t>
                              </m:r>
                            </m:e>
                            <m:e>
                              <m:r>
                                <a:rPr lang="en-US" altLang="zh-CN" i="1">
                                  <a:latin typeface="Cambria Math"/>
                                </a:rPr>
                                <m:t>0</m:t>
                              </m:r>
                            </m:e>
                          </m:mr>
                          <m:mr>
                            <m:e>
                              <m:r>
                                <a:rPr lang="en-US" altLang="zh-CN" i="1">
                                  <a:latin typeface="Cambria Math"/>
                                </a:rPr>
                                <m:t>0</m:t>
                              </m:r>
                            </m:e>
                            <m:e>
                              <m:r>
                                <a:rPr lang="en-US" altLang="zh-CN" i="1">
                                  <a:latin typeface="Cambria Math"/>
                                </a:rPr>
                                <m:t>0</m:t>
                              </m:r>
                            </m:e>
                            <m:e>
                              <m:r>
                                <a:rPr lang="en-US" altLang="zh-CN" i="1">
                                  <a:latin typeface="Cambria Math"/>
                                </a:rPr>
                                <m:t>1</m:t>
                              </m:r>
                            </m:e>
                            <m:e>
                              <m:r>
                                <a:rPr lang="en-US" altLang="zh-CN" i="1">
                                  <a:latin typeface="Cambria Math"/>
                                </a:rPr>
                                <m:t>0</m:t>
                              </m:r>
                            </m:e>
                          </m:mr>
                          <m:mr>
                            <m:e>
                              <m:r>
                                <a:rPr lang="en-US" altLang="zh-CN" i="1">
                                  <a:latin typeface="Cambria Math"/>
                                </a:rPr>
                                <m:t>0</m:t>
                              </m:r>
                            </m:e>
                            <m:e>
                              <m:r>
                                <a:rPr lang="en-US" altLang="zh-CN" i="1">
                                  <a:latin typeface="Cambria Math"/>
                                </a:rPr>
                                <m:t>0</m:t>
                              </m:r>
                            </m:e>
                            <m:e>
                              <m:r>
                                <a:rPr lang="en-US" altLang="zh-CN" i="1">
                                  <a:latin typeface="Cambria Math"/>
                                </a:rPr>
                                <m:t>0</m:t>
                              </m:r>
                            </m:e>
                            <m:e>
                              <m:r>
                                <a:rPr lang="en-US" altLang="zh-CN" i="1">
                                  <a:latin typeface="Cambria Math"/>
                                </a:rPr>
                                <m:t>1</m:t>
                              </m:r>
                            </m:e>
                          </m:mr>
                        </m:m>
                      </m:e>
                    </m:d>
                  </m:oMath>
                </a14:m>
                <a:endParaRPr lang="en-US" altLang="zh-CN" dirty="0" smtClean="0"/>
              </a:p>
              <a:p>
                <a:endParaRPr lang="en-US" altLang="zh-CN" dirty="0"/>
              </a:p>
              <a:p>
                <a14:m>
                  <m:oMath xmlns:m="http://schemas.openxmlformats.org/officeDocument/2006/math">
                    <m:d>
                      <m:dPr>
                        <m:begChr m:val="["/>
                        <m:endChr m:val="]"/>
                        <m:ctrlPr>
                          <a:rPr lang="zh-CN" altLang="zh-CN" i="1">
                            <a:latin typeface="Cambria Math"/>
                          </a:rPr>
                        </m:ctrlPr>
                      </m:dPr>
                      <m:e>
                        <m:m>
                          <m:mPr>
                            <m:mcs>
                              <m:mc>
                                <m:mcPr>
                                  <m:count m:val="4"/>
                                  <m:mcJc m:val="center"/>
                                </m:mcPr>
                              </m:mc>
                            </m:mcs>
                            <m:ctrlPr>
                              <a:rPr lang="zh-CN" altLang="zh-CN" i="1">
                                <a:latin typeface="Cambria Math"/>
                              </a:rPr>
                            </m:ctrlPr>
                          </m:mPr>
                          <m:mr>
                            <m:e>
                              <m:r>
                                <a:rPr lang="en-US" altLang="zh-CN" i="1">
                                  <a:latin typeface="Cambria Math"/>
                                </a:rPr>
                                <m:t>𝑚</m:t>
                              </m:r>
                              <m:r>
                                <a:rPr lang="en-US" altLang="zh-CN" i="1">
                                  <a:latin typeface="Cambria Math"/>
                                </a:rPr>
                                <m:t>00</m:t>
                              </m:r>
                            </m:e>
                            <m:e>
                              <m:r>
                                <a:rPr lang="en-US" altLang="zh-CN" i="1">
                                  <a:latin typeface="Cambria Math"/>
                                </a:rPr>
                                <m:t>𝑚</m:t>
                              </m:r>
                              <m:r>
                                <a:rPr lang="en-US" altLang="zh-CN" i="1">
                                  <a:latin typeface="Cambria Math"/>
                                </a:rPr>
                                <m:t>01</m:t>
                              </m:r>
                            </m:e>
                            <m:e>
                              <m:r>
                                <a:rPr lang="en-US" altLang="zh-CN" i="1">
                                  <a:latin typeface="Cambria Math"/>
                                </a:rPr>
                                <m:t>𝑚</m:t>
                              </m:r>
                              <m:r>
                                <a:rPr lang="en-US" altLang="zh-CN" i="1">
                                  <a:latin typeface="Cambria Math"/>
                                </a:rPr>
                                <m:t>02</m:t>
                              </m:r>
                            </m:e>
                            <m:e>
                              <m:r>
                                <a:rPr lang="en-US" altLang="zh-CN" i="1">
                                  <a:latin typeface="Cambria Math"/>
                                </a:rPr>
                                <m:t>0</m:t>
                              </m:r>
                            </m:e>
                          </m:mr>
                          <m:mr>
                            <m:e>
                              <m:r>
                                <a:rPr lang="en-US" altLang="zh-CN" i="1">
                                  <a:latin typeface="Cambria Math"/>
                                </a:rPr>
                                <m:t>𝑚</m:t>
                              </m:r>
                              <m:r>
                                <a:rPr lang="en-US" altLang="zh-CN" i="1">
                                  <a:latin typeface="Cambria Math"/>
                                </a:rPr>
                                <m:t>10</m:t>
                              </m:r>
                            </m:e>
                            <m:e>
                              <m:r>
                                <a:rPr lang="en-US" altLang="zh-CN" i="1">
                                  <a:latin typeface="Cambria Math"/>
                                </a:rPr>
                                <m:t>𝑚</m:t>
                              </m:r>
                              <m:r>
                                <a:rPr lang="en-US" altLang="zh-CN" i="1">
                                  <a:latin typeface="Cambria Math"/>
                                </a:rPr>
                                <m:t>11</m:t>
                              </m:r>
                            </m:e>
                            <m:e>
                              <m:r>
                                <a:rPr lang="en-US" altLang="zh-CN" i="1">
                                  <a:latin typeface="Cambria Math"/>
                                </a:rPr>
                                <m:t>𝑚</m:t>
                              </m:r>
                              <m:r>
                                <a:rPr lang="en-US" altLang="zh-CN" i="1">
                                  <a:latin typeface="Cambria Math"/>
                                </a:rPr>
                                <m:t>12</m:t>
                              </m:r>
                            </m:e>
                            <m:e>
                              <m:r>
                                <a:rPr lang="en-US" altLang="zh-CN" i="1">
                                  <a:latin typeface="Cambria Math"/>
                                </a:rPr>
                                <m:t>0</m:t>
                              </m:r>
                            </m:e>
                          </m:mr>
                          <m:mr>
                            <m:e>
                              <m:r>
                                <a:rPr lang="en-US" altLang="zh-CN" i="1">
                                  <a:latin typeface="Cambria Math"/>
                                </a:rPr>
                                <m:t>𝑚</m:t>
                              </m:r>
                              <m:r>
                                <a:rPr lang="en-US" altLang="zh-CN" i="1">
                                  <a:latin typeface="Cambria Math"/>
                                </a:rPr>
                                <m:t>20</m:t>
                              </m:r>
                            </m:e>
                            <m:e>
                              <m:r>
                                <a:rPr lang="en-US" altLang="zh-CN" i="1">
                                  <a:latin typeface="Cambria Math"/>
                                </a:rPr>
                                <m:t>𝑚</m:t>
                              </m:r>
                              <m:r>
                                <a:rPr lang="en-US" altLang="zh-CN" i="1">
                                  <a:latin typeface="Cambria Math"/>
                                </a:rPr>
                                <m:t>21</m:t>
                              </m:r>
                            </m:e>
                            <m:e>
                              <m:r>
                                <a:rPr lang="en-US" altLang="zh-CN" i="1">
                                  <a:latin typeface="Cambria Math"/>
                                </a:rPr>
                                <m:t>𝑚</m:t>
                              </m:r>
                              <m:r>
                                <a:rPr lang="en-US" altLang="zh-CN" i="1">
                                  <a:latin typeface="Cambria Math"/>
                                </a:rPr>
                                <m:t>22</m:t>
                              </m:r>
                            </m:e>
                            <m:e>
                              <m:r>
                                <a:rPr lang="en-US" altLang="zh-CN" i="1">
                                  <a:latin typeface="Cambria Math"/>
                                </a:rPr>
                                <m:t>0</m:t>
                              </m:r>
                            </m:e>
                          </m:mr>
                          <m:mr>
                            <m:e>
                              <m:r>
                                <a:rPr lang="en-US" altLang="zh-CN" i="1">
                                  <a:latin typeface="Cambria Math"/>
                                </a:rPr>
                                <m:t>𝑚</m:t>
                              </m:r>
                              <m:r>
                                <a:rPr lang="en-US" altLang="zh-CN" i="1">
                                  <a:latin typeface="Cambria Math"/>
                                </a:rPr>
                                <m:t>30</m:t>
                              </m:r>
                            </m:e>
                            <m:e>
                              <m:r>
                                <a:rPr lang="en-US" altLang="zh-CN" i="1">
                                  <a:latin typeface="Cambria Math"/>
                                </a:rPr>
                                <m:t>𝑚</m:t>
                              </m:r>
                              <m:r>
                                <a:rPr lang="en-US" altLang="zh-CN" i="1">
                                  <a:latin typeface="Cambria Math"/>
                                </a:rPr>
                                <m:t>31</m:t>
                              </m:r>
                            </m:e>
                            <m:e>
                              <m:r>
                                <a:rPr lang="en-US" altLang="zh-CN" i="1">
                                  <a:latin typeface="Cambria Math"/>
                                </a:rPr>
                                <m:t>𝑚</m:t>
                              </m:r>
                              <m:r>
                                <a:rPr lang="en-US" altLang="zh-CN" i="1">
                                  <a:latin typeface="Cambria Math"/>
                                </a:rPr>
                                <m:t>32</m:t>
                              </m:r>
                            </m:e>
                            <m:e>
                              <m:r>
                                <a:rPr lang="en-US" altLang="zh-CN" i="1">
                                  <a:latin typeface="Cambria Math"/>
                                </a:rPr>
                                <m:t>1</m:t>
                              </m:r>
                            </m:e>
                          </m:mr>
                        </m:m>
                      </m:e>
                    </m:d>
                  </m:oMath>
                </a14:m>
                <a:r>
                  <a:rPr lang="en-US" altLang="zh-CN" dirty="0"/>
                  <a:t>*</a:t>
                </a:r>
                <a14:m>
                  <m:oMath xmlns:m="http://schemas.openxmlformats.org/officeDocument/2006/math">
                    <m:d>
                      <m:dPr>
                        <m:begChr m:val="["/>
                        <m:endChr m:val="]"/>
                        <m:ctrlPr>
                          <a:rPr lang="zh-CN" altLang="zh-CN" i="1">
                            <a:latin typeface="Cambria Math"/>
                          </a:rPr>
                        </m:ctrlPr>
                      </m:dPr>
                      <m:e>
                        <m:m>
                          <m:mPr>
                            <m:mcs>
                              <m:mc>
                                <m:mcPr>
                                  <m:count m:val="1"/>
                                  <m:mcJc m:val="center"/>
                                </m:mcPr>
                              </m:mc>
                            </m:mcs>
                            <m:ctrlPr>
                              <a:rPr lang="zh-CN" altLang="zh-CN" i="1">
                                <a:latin typeface="Cambria Math"/>
                              </a:rPr>
                            </m:ctrlPr>
                          </m:mPr>
                          <m:mr>
                            <m:e>
                              <m:r>
                                <a:rPr lang="en-US" altLang="zh-CN" i="1">
                                  <a:latin typeface="Cambria Math"/>
                                </a:rPr>
                                <m:t>𝑥</m:t>
                              </m:r>
                            </m:e>
                          </m:mr>
                          <m:mr>
                            <m:e>
                              <m:r>
                                <a:rPr lang="en-US" altLang="zh-CN" i="1">
                                  <a:latin typeface="Cambria Math"/>
                                </a:rPr>
                                <m:t>𝑦</m:t>
                              </m:r>
                            </m:e>
                          </m:mr>
                          <m:mr>
                            <m:e>
                              <m:r>
                                <m:rPr>
                                  <m:sty m:val="p"/>
                                </m:rPr>
                                <a:rPr lang="en-US" altLang="zh-CN">
                                  <a:latin typeface="Cambria Math"/>
                                </a:rPr>
                                <m:t>z</m:t>
                              </m:r>
                            </m:e>
                          </m:mr>
                          <m:mr>
                            <m:e>
                              <m:r>
                                <a:rPr lang="en-US" altLang="zh-CN">
                                  <a:latin typeface="Cambria Math"/>
                                </a:rPr>
                                <m:t>1</m:t>
                              </m:r>
                            </m:e>
                          </m:mr>
                        </m:m>
                      </m:e>
                    </m:d>
                  </m:oMath>
                </a14:m>
                <a:r>
                  <a:rPr lang="en-US" altLang="zh-CN" dirty="0"/>
                  <a:t>=</a:t>
                </a:r>
                <a14:m>
                  <m:oMath xmlns:m="http://schemas.openxmlformats.org/officeDocument/2006/math">
                    <m:d>
                      <m:dPr>
                        <m:begChr m:val="["/>
                        <m:endChr m:val="]"/>
                        <m:ctrlPr>
                          <a:rPr lang="zh-CN" altLang="zh-CN" i="1">
                            <a:latin typeface="Cambria Math"/>
                          </a:rPr>
                        </m:ctrlPr>
                      </m:dPr>
                      <m:e>
                        <m:m>
                          <m:mPr>
                            <m:mcs>
                              <m:mc>
                                <m:mcPr>
                                  <m:count m:val="1"/>
                                  <m:mcJc m:val="center"/>
                                </m:mcPr>
                              </m:mc>
                            </m:mcs>
                            <m:ctrlPr>
                              <a:rPr lang="zh-CN" altLang="zh-CN" i="1">
                                <a:latin typeface="Cambria Math"/>
                              </a:rPr>
                            </m:ctrlPr>
                          </m:mPr>
                          <m:mr>
                            <m:e>
                              <m:r>
                                <a:rPr lang="en-US" altLang="zh-CN" i="1">
                                  <a:latin typeface="Cambria Math"/>
                                </a:rPr>
                                <m:t>𝑥</m:t>
                              </m:r>
                              <m:r>
                                <a:rPr lang="en-US" altLang="zh-CN" i="1">
                                  <a:latin typeface="Cambria Math"/>
                                </a:rPr>
                                <m:t>∗</m:t>
                              </m:r>
                              <m:r>
                                <a:rPr lang="en-US" altLang="zh-CN" i="1">
                                  <a:latin typeface="Cambria Math"/>
                                </a:rPr>
                                <m:t>𝑚</m:t>
                              </m:r>
                              <m:r>
                                <a:rPr lang="en-US" altLang="zh-CN" i="1">
                                  <a:latin typeface="Cambria Math"/>
                                </a:rPr>
                                <m:t>00 + </m:t>
                              </m:r>
                              <m:r>
                                <a:rPr lang="en-US" altLang="zh-CN" i="1">
                                  <a:latin typeface="Cambria Math"/>
                                </a:rPr>
                                <m:t>𝑦</m:t>
                              </m:r>
                              <m:r>
                                <a:rPr lang="en-US" altLang="zh-CN" i="1">
                                  <a:latin typeface="Cambria Math"/>
                                </a:rPr>
                                <m:t>∗</m:t>
                              </m:r>
                              <m:r>
                                <a:rPr lang="en-US" altLang="zh-CN" i="1">
                                  <a:latin typeface="Cambria Math"/>
                                </a:rPr>
                                <m:t>𝑚</m:t>
                              </m:r>
                              <m:r>
                                <a:rPr lang="en-US" altLang="zh-CN" i="1">
                                  <a:latin typeface="Cambria Math"/>
                                </a:rPr>
                                <m:t>10 + </m:t>
                              </m:r>
                              <m:r>
                                <a:rPr lang="en-US" altLang="zh-CN" i="1">
                                  <a:latin typeface="Cambria Math"/>
                                </a:rPr>
                                <m:t>𝑧</m:t>
                              </m:r>
                              <m:r>
                                <a:rPr lang="en-US" altLang="zh-CN" i="1">
                                  <a:latin typeface="Cambria Math"/>
                                </a:rPr>
                                <m:t>∗</m:t>
                              </m:r>
                              <m:r>
                                <a:rPr lang="en-US" altLang="zh-CN" i="1">
                                  <a:latin typeface="Cambria Math"/>
                                </a:rPr>
                                <m:t>𝑚</m:t>
                              </m:r>
                              <m:r>
                                <a:rPr lang="en-US" altLang="zh-CN" i="1">
                                  <a:latin typeface="Cambria Math"/>
                                </a:rPr>
                                <m:t>20 + </m:t>
                              </m:r>
                              <m:r>
                                <a:rPr lang="en-US" altLang="zh-CN" i="1">
                                  <a:latin typeface="Cambria Math"/>
                                </a:rPr>
                                <m:t>𝑚</m:t>
                              </m:r>
                              <m:r>
                                <a:rPr lang="en-US" altLang="zh-CN" i="1">
                                  <a:latin typeface="Cambria Math"/>
                                </a:rPr>
                                <m:t>30 </m:t>
                              </m:r>
                            </m:e>
                          </m:mr>
                          <m:mr>
                            <m:e>
                              <m:r>
                                <a:rPr lang="en-US" altLang="zh-CN" i="1">
                                  <a:latin typeface="Cambria Math"/>
                                </a:rPr>
                                <m:t> </m:t>
                              </m:r>
                              <m:r>
                                <a:rPr lang="en-US" altLang="zh-CN" i="1">
                                  <a:latin typeface="Cambria Math"/>
                                </a:rPr>
                                <m:t>𝑥</m:t>
                              </m:r>
                              <m:r>
                                <a:rPr lang="en-US" altLang="zh-CN" i="1">
                                  <a:latin typeface="Cambria Math"/>
                                </a:rPr>
                                <m:t>∗</m:t>
                              </m:r>
                              <m:r>
                                <a:rPr lang="en-US" altLang="zh-CN" i="1">
                                  <a:latin typeface="Cambria Math"/>
                                </a:rPr>
                                <m:t>𝑚</m:t>
                              </m:r>
                              <m:r>
                                <a:rPr lang="en-US" altLang="zh-CN" i="1">
                                  <a:latin typeface="Cambria Math"/>
                                </a:rPr>
                                <m:t>01 + </m:t>
                              </m:r>
                              <m:r>
                                <a:rPr lang="en-US" altLang="zh-CN" i="1">
                                  <a:latin typeface="Cambria Math"/>
                                </a:rPr>
                                <m:t>𝑦</m:t>
                              </m:r>
                              <m:r>
                                <a:rPr lang="en-US" altLang="zh-CN" i="1">
                                  <a:latin typeface="Cambria Math"/>
                                </a:rPr>
                                <m:t>∗</m:t>
                              </m:r>
                              <m:r>
                                <a:rPr lang="en-US" altLang="zh-CN" i="1">
                                  <a:latin typeface="Cambria Math"/>
                                </a:rPr>
                                <m:t>𝑚</m:t>
                              </m:r>
                              <m:r>
                                <a:rPr lang="en-US" altLang="zh-CN" i="1">
                                  <a:latin typeface="Cambria Math"/>
                                </a:rPr>
                                <m:t>11 + </m:t>
                              </m:r>
                              <m:r>
                                <a:rPr lang="en-US" altLang="zh-CN" i="1">
                                  <a:latin typeface="Cambria Math"/>
                                </a:rPr>
                                <m:t>𝑧</m:t>
                              </m:r>
                              <m:r>
                                <a:rPr lang="en-US" altLang="zh-CN" i="1">
                                  <a:latin typeface="Cambria Math"/>
                                </a:rPr>
                                <m:t>∗</m:t>
                              </m:r>
                              <m:r>
                                <a:rPr lang="en-US" altLang="zh-CN" i="1">
                                  <a:latin typeface="Cambria Math"/>
                                </a:rPr>
                                <m:t>𝑚</m:t>
                              </m:r>
                              <m:r>
                                <a:rPr lang="en-US" altLang="zh-CN" i="1">
                                  <a:latin typeface="Cambria Math"/>
                                </a:rPr>
                                <m:t>21 + </m:t>
                              </m:r>
                              <m:r>
                                <a:rPr lang="en-US" altLang="zh-CN" i="1">
                                  <a:latin typeface="Cambria Math"/>
                                </a:rPr>
                                <m:t>𝑚</m:t>
                              </m:r>
                              <m:r>
                                <a:rPr lang="en-US" altLang="zh-CN" i="1">
                                  <a:latin typeface="Cambria Math"/>
                                </a:rPr>
                                <m:t>31 </m:t>
                              </m:r>
                            </m:e>
                          </m:mr>
                          <m:mr>
                            <m:e>
                              <m:r>
                                <a:rPr lang="en-US" altLang="zh-CN" i="1">
                                  <a:latin typeface="Cambria Math"/>
                                </a:rPr>
                                <m:t> </m:t>
                              </m:r>
                              <m:r>
                                <a:rPr lang="en-US" altLang="zh-CN" i="1">
                                  <a:latin typeface="Cambria Math"/>
                                </a:rPr>
                                <m:t>𝑥</m:t>
                              </m:r>
                              <m:r>
                                <a:rPr lang="en-US" altLang="zh-CN" i="1">
                                  <a:latin typeface="Cambria Math"/>
                                </a:rPr>
                                <m:t>∗</m:t>
                              </m:r>
                              <m:r>
                                <a:rPr lang="en-US" altLang="zh-CN" i="1">
                                  <a:latin typeface="Cambria Math"/>
                                </a:rPr>
                                <m:t>𝑚</m:t>
                              </m:r>
                              <m:r>
                                <a:rPr lang="en-US" altLang="zh-CN" i="1">
                                  <a:latin typeface="Cambria Math"/>
                                </a:rPr>
                                <m:t>02 + </m:t>
                              </m:r>
                              <m:r>
                                <a:rPr lang="en-US" altLang="zh-CN" i="1">
                                  <a:latin typeface="Cambria Math"/>
                                </a:rPr>
                                <m:t>𝑦</m:t>
                              </m:r>
                              <m:r>
                                <a:rPr lang="en-US" altLang="zh-CN" i="1">
                                  <a:latin typeface="Cambria Math"/>
                                </a:rPr>
                                <m:t>∗</m:t>
                              </m:r>
                              <m:r>
                                <a:rPr lang="en-US" altLang="zh-CN" i="1">
                                  <a:latin typeface="Cambria Math"/>
                                </a:rPr>
                                <m:t>𝑚</m:t>
                              </m:r>
                              <m:r>
                                <a:rPr lang="en-US" altLang="zh-CN" i="1">
                                  <a:latin typeface="Cambria Math"/>
                                </a:rPr>
                                <m:t>12 + </m:t>
                              </m:r>
                              <m:r>
                                <a:rPr lang="en-US" altLang="zh-CN" i="1">
                                  <a:latin typeface="Cambria Math"/>
                                </a:rPr>
                                <m:t>𝑧</m:t>
                              </m:r>
                              <m:r>
                                <a:rPr lang="en-US" altLang="zh-CN" i="1">
                                  <a:latin typeface="Cambria Math"/>
                                </a:rPr>
                                <m:t>∗</m:t>
                              </m:r>
                              <m:r>
                                <a:rPr lang="en-US" altLang="zh-CN" i="1">
                                  <a:latin typeface="Cambria Math"/>
                                </a:rPr>
                                <m:t>𝑚</m:t>
                              </m:r>
                              <m:r>
                                <a:rPr lang="en-US" altLang="zh-CN" i="1">
                                  <a:latin typeface="Cambria Math"/>
                                </a:rPr>
                                <m:t>22 + </m:t>
                              </m:r>
                              <m:r>
                                <a:rPr lang="en-US" altLang="zh-CN" i="1">
                                  <a:latin typeface="Cambria Math"/>
                                </a:rPr>
                                <m:t>𝑚</m:t>
                              </m:r>
                              <m:r>
                                <a:rPr lang="en-US" altLang="zh-CN" i="1">
                                  <a:latin typeface="Cambria Math"/>
                                </a:rPr>
                                <m:t>32 </m:t>
                              </m:r>
                            </m:e>
                          </m:mr>
                          <m:mr>
                            <m:e>
                              <m:r>
                                <a:rPr lang="en-US" altLang="zh-CN" i="1">
                                  <a:latin typeface="Cambria Math"/>
                                </a:rPr>
                                <m:t> 1</m:t>
                              </m:r>
                            </m:e>
                          </m:mr>
                        </m:m>
                      </m:e>
                    </m:d>
                  </m:oMath>
                </a14:m>
                <a:r>
                  <a:rPr lang="zh-CN" altLang="zh-CN" dirty="0" smtClean="0"/>
                  <a:t>式</a:t>
                </a:r>
                <a:r>
                  <a:rPr lang="en-US" altLang="zh-CN" dirty="0" smtClean="0"/>
                  <a:t>3-2</a:t>
                </a:r>
                <a:endParaRPr lang="en-US" altLang="zh-CN" dirty="0"/>
              </a:p>
            </p:txBody>
          </p:sp>
        </mc:Choice>
        <mc:Fallback xmlns="">
          <p:sp>
            <p:nvSpPr>
              <p:cNvPr id="4" name="矩形 3"/>
              <p:cNvSpPr>
                <a:spLocks noRot="1" noChangeAspect="1" noMove="1" noResize="1" noEditPoints="1" noAdjustHandles="1" noChangeArrowheads="1" noChangeShapeType="1" noTextEdit="1"/>
              </p:cNvSpPr>
              <p:nvPr/>
            </p:nvSpPr>
            <p:spPr>
              <a:xfrm>
                <a:off x="467544" y="1700808"/>
                <a:ext cx="8208912" cy="5039649"/>
              </a:xfrm>
              <a:prstGeom prst="rect">
                <a:avLst/>
              </a:prstGeom>
              <a:blipFill rotWithShape="1">
                <a:blip r:embed="rId2"/>
                <a:stretch>
                  <a:fillRect l="-669"/>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0C913308-F349-4B6D-A68A-DD1791B4A57B}" type="slidenum">
              <a:rPr lang="zh-CN" altLang="en-US" smtClean="0"/>
              <a:pPr/>
              <a:t>19</a:t>
            </a:fld>
            <a:endParaRPr lang="zh-CN" altLang="en-US"/>
          </a:p>
        </p:txBody>
      </p:sp>
    </p:spTree>
    <p:extLst>
      <p:ext uri="{BB962C8B-B14F-4D97-AF65-F5344CB8AC3E}">
        <p14:creationId xmlns:p14="http://schemas.microsoft.com/office/powerpoint/2010/main" val="11166586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effectLst>
                  <a:outerShdw blurRad="38100" dist="38100" dir="2700000" algn="tl">
                    <a:srgbClr val="000000">
                      <a:alpha val="43137"/>
                    </a:srgbClr>
                  </a:outerShdw>
                </a:effectLst>
              </a:rPr>
              <a:t>目录</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1283214553"/>
              </p:ext>
            </p:extLst>
          </p:nvPr>
        </p:nvGraphicFramePr>
        <p:xfrm>
          <a:off x="457200" y="1935163"/>
          <a:ext cx="8229600" cy="4389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灯片编号占位符 2"/>
          <p:cNvSpPr>
            <a:spLocks noGrp="1"/>
          </p:cNvSpPr>
          <p:nvPr>
            <p:ph type="sldNum" sz="quarter" idx="12"/>
          </p:nvPr>
        </p:nvSpPr>
        <p:spPr/>
        <p:txBody>
          <a:bodyPr/>
          <a:lstStyle/>
          <a:p>
            <a:fld id="{0C913308-F349-4B6D-A68A-DD1791B4A57B}" type="slidenum">
              <a:rPr lang="zh-CN" altLang="en-US" smtClean="0"/>
              <a:pPr/>
              <a:t>2</a:t>
            </a:fld>
            <a:endParaRPr lang="zh-CN" altLang="en-US"/>
          </a:p>
        </p:txBody>
      </p:sp>
    </p:spTree>
    <p:extLst>
      <p:ext uri="{BB962C8B-B14F-4D97-AF65-F5344CB8AC3E}">
        <p14:creationId xmlns:p14="http://schemas.microsoft.com/office/powerpoint/2010/main" val="27354548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effectLst>
                  <a:outerShdw blurRad="38100" dist="38100" dir="2700000" algn="tl">
                    <a:srgbClr val="000000">
                      <a:alpha val="43137"/>
                    </a:srgbClr>
                  </a:outerShdw>
                </a:effectLst>
              </a:rPr>
              <a:t>骨骼动画顶点</a:t>
            </a:r>
            <a:r>
              <a:rPr lang="en-US" altLang="zh-CN" dirty="0" smtClean="0">
                <a:effectLst>
                  <a:outerShdw blurRad="38100" dist="38100" dir="2700000" algn="tl">
                    <a:srgbClr val="000000">
                      <a:alpha val="43137"/>
                    </a:srgbClr>
                  </a:outerShdw>
                </a:effectLst>
              </a:rPr>
              <a:t/>
            </a:r>
            <a:br>
              <a:rPr lang="en-US" altLang="zh-CN" dirty="0" smtClean="0">
                <a:effectLst>
                  <a:outerShdw blurRad="38100" dist="38100" dir="2700000" algn="tl">
                    <a:srgbClr val="000000">
                      <a:alpha val="43137"/>
                    </a:srgbClr>
                  </a:outerShdw>
                </a:effectLst>
              </a:rPr>
            </a:br>
            <a:r>
              <a:rPr lang="zh-CN" altLang="en-US" dirty="0" smtClean="0">
                <a:effectLst>
                  <a:outerShdw blurRad="38100" dist="38100" dir="2700000" algn="tl">
                    <a:srgbClr val="000000">
                      <a:alpha val="43137"/>
                    </a:srgbClr>
                  </a:outerShdw>
                </a:effectLst>
              </a:rPr>
              <a:t>更新算法</a:t>
            </a:r>
            <a:endParaRPr lang="zh-CN" altLang="en-US" dirty="0">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457200" y="1935480"/>
            <a:ext cx="4474840" cy="4389120"/>
          </a:xfrm>
        </p:spPr>
        <p:txBody>
          <a:bodyPr>
            <a:normAutofit fontScale="92500" lnSpcReduction="20000"/>
          </a:bodyPr>
          <a:lstStyle/>
          <a:p>
            <a:pPr>
              <a:lnSpc>
                <a:spcPct val="125000"/>
              </a:lnSpc>
              <a:spcBef>
                <a:spcPts val="1000"/>
              </a:spcBef>
            </a:pPr>
            <a:r>
              <a:rPr lang="en-US" altLang="zh-CN" sz="2000" dirty="0"/>
              <a:t>1</a:t>
            </a:r>
            <a:r>
              <a:rPr lang="zh-CN" altLang="zh-CN" sz="2000" dirty="0"/>
              <a:t>）动画模型具有</a:t>
            </a:r>
            <a:r>
              <a:rPr lang="en-US" altLang="zh-CN" sz="2000" dirty="0"/>
              <a:t>T</a:t>
            </a:r>
            <a:r>
              <a:rPr lang="zh-CN" altLang="zh-CN" sz="2000" dirty="0"/>
              <a:t>个三角面片</a:t>
            </a:r>
            <a:r>
              <a:rPr lang="zh-CN" altLang="zh-CN" sz="2000" dirty="0" smtClean="0"/>
              <a:t>，每个</a:t>
            </a:r>
            <a:r>
              <a:rPr lang="zh-CN" altLang="zh-CN" sz="2000" dirty="0"/>
              <a:t>三角面片以</a:t>
            </a:r>
            <a:r>
              <a:rPr lang="en-US" altLang="zh-CN" sz="2000" dirty="0"/>
              <a:t>3</a:t>
            </a:r>
            <a:r>
              <a:rPr lang="zh-CN" altLang="zh-CN" sz="2000" dirty="0"/>
              <a:t>个索引值代表，索引值指向某个顶点；</a:t>
            </a:r>
          </a:p>
          <a:p>
            <a:pPr>
              <a:lnSpc>
                <a:spcPct val="125000"/>
              </a:lnSpc>
              <a:spcBef>
                <a:spcPts val="1000"/>
              </a:spcBef>
            </a:pPr>
            <a:r>
              <a:rPr lang="en-US" altLang="zh-CN" sz="2000" dirty="0"/>
              <a:t>2</a:t>
            </a:r>
            <a:r>
              <a:rPr lang="zh-CN" altLang="zh-CN" sz="2000" dirty="0"/>
              <a:t>）获取</a:t>
            </a:r>
            <a:r>
              <a:rPr lang="en-US" altLang="zh-CN" sz="2000" dirty="0"/>
              <a:t>1</a:t>
            </a:r>
            <a:r>
              <a:rPr lang="zh-CN" altLang="zh-CN" sz="2000" dirty="0"/>
              <a:t>个三角面片；</a:t>
            </a:r>
          </a:p>
          <a:p>
            <a:pPr>
              <a:lnSpc>
                <a:spcPct val="125000"/>
              </a:lnSpc>
              <a:spcBef>
                <a:spcPts val="1000"/>
              </a:spcBef>
            </a:pPr>
            <a:r>
              <a:rPr lang="en-US" altLang="zh-CN" sz="2000" dirty="0"/>
              <a:t>3</a:t>
            </a:r>
            <a:r>
              <a:rPr lang="zh-CN" altLang="zh-CN" sz="2000" dirty="0"/>
              <a:t>）获取</a:t>
            </a:r>
            <a:r>
              <a:rPr lang="en-US" altLang="zh-CN" sz="2000" dirty="0"/>
              <a:t>1</a:t>
            </a:r>
            <a:r>
              <a:rPr lang="zh-CN" altLang="zh-CN" sz="2000" dirty="0"/>
              <a:t>个顶点索引，通过该索引获取顶点信息，包括</a:t>
            </a:r>
            <a:r>
              <a:rPr lang="en-US" altLang="zh-CN" sz="2000" dirty="0"/>
              <a:t>1</a:t>
            </a:r>
            <a:r>
              <a:rPr lang="zh-CN" altLang="zh-CN" sz="2000" dirty="0"/>
              <a:t>个坐标</a:t>
            </a:r>
            <a:r>
              <a:rPr lang="en-US" altLang="zh-CN" sz="2000" dirty="0"/>
              <a:t>(</a:t>
            </a:r>
            <a:r>
              <a:rPr lang="en-US" altLang="zh-CN" sz="2000" dirty="0" err="1"/>
              <a:t>x,y,z</a:t>
            </a:r>
            <a:r>
              <a:rPr lang="en-US" altLang="zh-CN" sz="2000" dirty="0"/>
              <a:t>)</a:t>
            </a:r>
            <a:r>
              <a:rPr lang="zh-CN" altLang="zh-CN" sz="2000" dirty="0"/>
              <a:t>和</a:t>
            </a:r>
            <a:r>
              <a:rPr lang="en-US" altLang="zh-CN" sz="2000" dirty="0"/>
              <a:t>B</a:t>
            </a:r>
            <a:r>
              <a:rPr lang="zh-CN" altLang="zh-CN" sz="2000" dirty="0"/>
              <a:t>个骨骼索引及对应的权重索引；</a:t>
            </a:r>
          </a:p>
          <a:p>
            <a:pPr>
              <a:lnSpc>
                <a:spcPct val="125000"/>
              </a:lnSpc>
              <a:spcBef>
                <a:spcPts val="1000"/>
              </a:spcBef>
            </a:pPr>
            <a:r>
              <a:rPr lang="en-US" altLang="zh-CN" sz="2000" dirty="0"/>
              <a:t>4</a:t>
            </a:r>
            <a:r>
              <a:rPr lang="zh-CN" altLang="zh-CN" sz="2000" dirty="0"/>
              <a:t>）对每个顶点调用矩阵调色板算法；</a:t>
            </a:r>
          </a:p>
          <a:p>
            <a:pPr>
              <a:lnSpc>
                <a:spcPct val="125000"/>
              </a:lnSpc>
              <a:spcBef>
                <a:spcPts val="1000"/>
              </a:spcBef>
            </a:pPr>
            <a:r>
              <a:rPr lang="en-US" altLang="zh-CN" sz="2000" dirty="0"/>
              <a:t>5</a:t>
            </a:r>
            <a:r>
              <a:rPr lang="zh-CN" altLang="zh-CN" sz="2000" dirty="0"/>
              <a:t>）返回步骤</a:t>
            </a:r>
            <a:r>
              <a:rPr lang="en-US" altLang="zh-CN" sz="2000" dirty="0"/>
              <a:t>3</a:t>
            </a:r>
            <a:r>
              <a:rPr lang="zh-CN" altLang="zh-CN" sz="2000" dirty="0"/>
              <a:t>，重复步骤</a:t>
            </a:r>
            <a:r>
              <a:rPr lang="en-US" altLang="zh-CN" sz="2000" dirty="0"/>
              <a:t>3~4</a:t>
            </a:r>
            <a:r>
              <a:rPr lang="zh-CN" altLang="zh-CN" sz="2000" dirty="0"/>
              <a:t>，直到遍历完一个面片的</a:t>
            </a:r>
            <a:r>
              <a:rPr lang="en-US" altLang="zh-CN" sz="2000" dirty="0"/>
              <a:t>3</a:t>
            </a:r>
            <a:r>
              <a:rPr lang="zh-CN" altLang="zh-CN" sz="2000" dirty="0"/>
              <a:t>个顶点；</a:t>
            </a:r>
          </a:p>
          <a:p>
            <a:pPr>
              <a:lnSpc>
                <a:spcPct val="125000"/>
              </a:lnSpc>
              <a:spcBef>
                <a:spcPts val="1000"/>
              </a:spcBef>
            </a:pPr>
            <a:r>
              <a:rPr lang="en-US" altLang="zh-CN" sz="2000" dirty="0"/>
              <a:t>6</a:t>
            </a:r>
            <a:r>
              <a:rPr lang="zh-CN" altLang="zh-CN" sz="2000" dirty="0"/>
              <a:t>）返回步骤</a:t>
            </a:r>
            <a:r>
              <a:rPr lang="en-US" altLang="zh-CN" sz="2000" dirty="0"/>
              <a:t>2</a:t>
            </a:r>
            <a:r>
              <a:rPr lang="zh-CN" altLang="zh-CN" sz="2000" dirty="0"/>
              <a:t>，重复步骤</a:t>
            </a:r>
            <a:r>
              <a:rPr lang="en-US" altLang="zh-CN" sz="2000" dirty="0"/>
              <a:t>2~5</a:t>
            </a:r>
            <a:r>
              <a:rPr lang="zh-CN" altLang="zh-CN" sz="2000" dirty="0"/>
              <a:t>，直到遍历完所有面片。</a:t>
            </a:r>
            <a:endParaRPr lang="zh-CN" altLang="en-US" sz="2000" dirty="0"/>
          </a:p>
        </p:txBody>
      </p:sp>
      <p:pic>
        <p:nvPicPr>
          <p:cNvPr id="4" name="图片 3"/>
          <p:cNvPicPr/>
          <p:nvPr/>
        </p:nvPicPr>
        <p:blipFill>
          <a:blip r:embed="rId2"/>
          <a:stretch>
            <a:fillRect/>
          </a:stretch>
        </p:blipFill>
        <p:spPr>
          <a:xfrm>
            <a:off x="4932040" y="188640"/>
            <a:ext cx="3168352" cy="6480719"/>
          </a:xfrm>
          <a:prstGeom prst="rect">
            <a:avLst/>
          </a:prstGeom>
        </p:spPr>
      </p:pic>
      <p:sp>
        <p:nvSpPr>
          <p:cNvPr id="5" name="右箭头 4"/>
          <p:cNvSpPr/>
          <p:nvPr/>
        </p:nvSpPr>
        <p:spPr>
          <a:xfrm>
            <a:off x="8143900" y="2428868"/>
            <a:ext cx="1000100" cy="500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effectLst>
                  <a:outerShdw blurRad="38100" dist="38100" dir="2700000" algn="tl">
                    <a:srgbClr val="000000">
                      <a:alpha val="43137"/>
                    </a:srgbClr>
                  </a:outerShdw>
                </a:effectLst>
              </a:rPr>
              <a:t>待细化</a:t>
            </a:r>
            <a:endParaRPr lang="zh-CN" altLang="en-US" b="1" dirty="0">
              <a:effectLst>
                <a:outerShdw blurRad="38100" dist="38100" dir="2700000" algn="tl">
                  <a:srgbClr val="000000">
                    <a:alpha val="43137"/>
                  </a:srgbClr>
                </a:outerShdw>
              </a:effectLst>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20</a:t>
            </a:fld>
            <a:endParaRPr lang="zh-CN" altLang="en-US"/>
          </a:p>
        </p:txBody>
      </p:sp>
    </p:spTree>
    <p:extLst>
      <p:ext uri="{BB962C8B-B14F-4D97-AF65-F5344CB8AC3E}">
        <p14:creationId xmlns:p14="http://schemas.microsoft.com/office/powerpoint/2010/main" val="2609286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矩阵调色板算法</a:t>
            </a:r>
            <a:endParaRPr lang="zh-CN" altLang="en-US"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935480"/>
                <a:ext cx="4474840" cy="4389120"/>
              </a:xfrm>
            </p:spPr>
            <p:txBody>
              <a:bodyPr>
                <a:normAutofit fontScale="70000" lnSpcReduction="20000"/>
              </a:bodyPr>
              <a:lstStyle/>
              <a:p>
                <a:pPr>
                  <a:lnSpc>
                    <a:spcPct val="145000"/>
                  </a:lnSpc>
                  <a:spcBef>
                    <a:spcPts val="1000"/>
                  </a:spcBef>
                </a:pPr>
                <a:r>
                  <a:rPr lang="en-US" altLang="zh-CN" dirty="0"/>
                  <a:t>1</a:t>
                </a:r>
                <a:r>
                  <a:rPr lang="zh-CN" altLang="zh-CN" dirty="0"/>
                  <a:t>）读入</a:t>
                </a:r>
                <a:r>
                  <a:rPr lang="en-US" altLang="zh-CN" dirty="0"/>
                  <a:t>1</a:t>
                </a:r>
                <a:r>
                  <a:rPr lang="zh-CN" altLang="zh-CN" dirty="0"/>
                  <a:t>个顶点</a:t>
                </a:r>
                <a:r>
                  <a:rPr lang="en-US" altLang="zh-CN" dirty="0"/>
                  <a:t>(</a:t>
                </a:r>
                <a:r>
                  <a:rPr lang="en-US" altLang="zh-CN" dirty="0" err="1"/>
                  <a:t>x,y,z</a:t>
                </a:r>
                <a:r>
                  <a:rPr lang="en-US" altLang="zh-CN" dirty="0"/>
                  <a:t>)</a:t>
                </a:r>
                <a:r>
                  <a:rPr lang="zh-CN" altLang="zh-CN" dirty="0"/>
                  <a:t>，读入</a:t>
                </a:r>
                <a:r>
                  <a:rPr lang="en-US" altLang="zh-CN" dirty="0"/>
                  <a:t>M</a:t>
                </a:r>
                <a:r>
                  <a:rPr lang="zh-CN" altLang="zh-CN" dirty="0"/>
                  <a:t>个骨骼关节构成变换矩阵列表</a:t>
                </a:r>
                <a:r>
                  <a:rPr lang="en-US" altLang="zh-CN" dirty="0"/>
                  <a:t>mL</a:t>
                </a:r>
                <a:r>
                  <a:rPr lang="zh-CN" altLang="zh-CN" dirty="0"/>
                  <a:t>，每个顶点绑定</a:t>
                </a:r>
                <a:r>
                  <a:rPr lang="en-US" altLang="zh-CN" dirty="0"/>
                  <a:t>B</a:t>
                </a:r>
                <a:r>
                  <a:rPr lang="zh-CN" altLang="zh-CN" dirty="0"/>
                  <a:t>个关节，索引和权重分别是</a:t>
                </a:r>
                <a:r>
                  <a:rPr lang="en-US" altLang="zh-CN" dirty="0"/>
                  <a:t>d(i)</a:t>
                </a:r>
                <a:r>
                  <a:rPr lang="zh-CN" altLang="zh-CN" dirty="0"/>
                  <a:t>，</a:t>
                </a:r>
                <a:r>
                  <a:rPr lang="en-US" altLang="zh-CN" dirty="0"/>
                  <a:t>w(i)</a:t>
                </a:r>
                <a:r>
                  <a:rPr lang="zh-CN" altLang="zh-CN" dirty="0"/>
                  <a:t>，</a:t>
                </a:r>
                <a:r>
                  <a:rPr lang="en-US" altLang="zh-CN" dirty="0"/>
                  <a:t>i=1,2…B</a:t>
                </a:r>
                <a:r>
                  <a:rPr lang="zh-CN" altLang="zh-CN" dirty="0"/>
                  <a:t>。</a:t>
                </a:r>
              </a:p>
              <a:p>
                <a:pPr>
                  <a:lnSpc>
                    <a:spcPct val="145000"/>
                  </a:lnSpc>
                  <a:spcBef>
                    <a:spcPts val="1000"/>
                  </a:spcBef>
                </a:pPr>
                <a:r>
                  <a:rPr lang="en-US" altLang="zh-CN" dirty="0"/>
                  <a:t>2</a:t>
                </a:r>
                <a:r>
                  <a:rPr lang="zh-CN" altLang="zh-CN" dirty="0"/>
                  <a:t>）为每个顶点求取融合矩阵</a:t>
                </a:r>
                <a:r>
                  <a:rPr lang="en-US" altLang="zh-CN" dirty="0"/>
                  <a:t>m</a:t>
                </a:r>
                <a:r>
                  <a:rPr lang="zh-CN" altLang="zh-CN" dirty="0"/>
                  <a:t>，</a:t>
                </a:r>
                <a:r>
                  <a:rPr lang="en-US" altLang="zh-CN" dirty="0"/>
                  <a:t>m</a:t>
                </a:r>
                <a:r>
                  <a:rPr lang="zh-CN" altLang="zh-CN" dirty="0"/>
                  <a:t>是</a:t>
                </a:r>
                <a:r>
                  <a:rPr lang="en-US" altLang="zh-CN" dirty="0"/>
                  <a:t>4*4</a:t>
                </a:r>
                <a:r>
                  <a:rPr lang="zh-CN" altLang="zh-CN" dirty="0"/>
                  <a:t>的矩阵，其中包含对顶点的旋转平移缩放信息。</a:t>
                </a:r>
                <a:r>
                  <a:rPr lang="en-US" altLang="zh-CN" dirty="0"/>
                  <a:t>m</a:t>
                </a:r>
                <a:r>
                  <a:rPr lang="zh-CN" altLang="zh-CN" dirty="0"/>
                  <a:t>由顶点绑定多个骨骼的多个矩阵加权求和得到，计算公式如下：</a:t>
                </a:r>
              </a:p>
              <a:p>
                <a:pPr marL="0" indent="0">
                  <a:lnSpc>
                    <a:spcPct val="145000"/>
                  </a:lnSpc>
                  <a:spcBef>
                    <a:spcPts val="1000"/>
                  </a:spcBef>
                  <a:buNone/>
                </a:pPr>
                <a:r>
                  <a:rPr lang="en-US" altLang="zh-CN" dirty="0" smtClean="0"/>
                  <a:t>    m </a:t>
                </a:r>
                <a:r>
                  <a:rPr lang="en-US" altLang="zh-CN" dirty="0"/>
                  <a:t>= </a:t>
                </a:r>
                <a14:m>
                  <m:oMath xmlns:m="http://schemas.openxmlformats.org/officeDocument/2006/math">
                    <m:nary>
                      <m:naryPr>
                        <m:chr m:val="∑"/>
                        <m:limLoc m:val="subSup"/>
                        <m:ctrlPr>
                          <a:rPr lang="zh-CN" altLang="zh-CN" i="1">
                            <a:latin typeface="Cambria Math"/>
                          </a:rPr>
                        </m:ctrlPr>
                      </m:naryPr>
                      <m:sub>
                        <m:r>
                          <m:rPr>
                            <m:sty m:val="p"/>
                          </m:rPr>
                          <a:rPr lang="en-US" altLang="zh-CN">
                            <a:latin typeface="Cambria Math"/>
                          </a:rPr>
                          <m:t>i</m:t>
                        </m:r>
                        <m:r>
                          <a:rPr lang="en-US" altLang="zh-CN">
                            <a:latin typeface="Cambria Math"/>
                          </a:rPr>
                          <m:t>=0</m:t>
                        </m:r>
                      </m:sub>
                      <m:sup>
                        <m:r>
                          <m:rPr>
                            <m:sty m:val="p"/>
                          </m:rPr>
                          <a:rPr lang="en-US" altLang="zh-CN">
                            <a:latin typeface="Cambria Math"/>
                          </a:rPr>
                          <m:t>B</m:t>
                        </m:r>
                      </m:sup>
                      <m:e>
                        <m:r>
                          <a:rPr lang="en-US" altLang="zh-CN">
                            <a:latin typeface="Cambria Math"/>
                          </a:rPr>
                          <m:t>( </m:t>
                        </m:r>
                        <m:r>
                          <m:rPr>
                            <m:sty m:val="p"/>
                          </m:rPr>
                          <a:rPr lang="en-US" altLang="zh-CN">
                            <a:latin typeface="Cambria Math"/>
                          </a:rPr>
                          <m:t>mL</m:t>
                        </m:r>
                        <m:r>
                          <a:rPr lang="en-US" altLang="zh-CN">
                            <a:latin typeface="Cambria Math"/>
                          </a:rPr>
                          <m:t>[ </m:t>
                        </m:r>
                        <m:r>
                          <m:rPr>
                            <m:sty m:val="p"/>
                          </m:rPr>
                          <a:rPr lang="en-US" altLang="zh-CN">
                            <a:latin typeface="Cambria Math"/>
                          </a:rPr>
                          <m:t>d</m:t>
                        </m:r>
                        <m:r>
                          <a:rPr lang="en-US" altLang="zh-CN">
                            <a:latin typeface="Cambria Math"/>
                          </a:rPr>
                          <m:t>(</m:t>
                        </m:r>
                        <m:r>
                          <m:rPr>
                            <m:sty m:val="p"/>
                          </m:rPr>
                          <a:rPr lang="en-US" altLang="zh-CN">
                            <a:latin typeface="Cambria Math"/>
                          </a:rPr>
                          <m:t>i</m:t>
                        </m:r>
                        <m:r>
                          <a:rPr lang="en-US" altLang="zh-CN">
                            <a:latin typeface="Cambria Math"/>
                          </a:rPr>
                          <m:t>) ] </m:t>
                        </m:r>
                        <m:r>
                          <a:rPr lang="zh-CN" altLang="en-US" i="1">
                            <a:latin typeface="Cambria Math"/>
                          </a:rPr>
                          <m:t>∗</m:t>
                        </m:r>
                        <m:r>
                          <a:rPr lang="zh-CN" altLang="zh-CN">
                            <a:latin typeface="Cambria Math"/>
                          </a:rPr>
                          <m:t> </m:t>
                        </m:r>
                        <m:r>
                          <m:rPr>
                            <m:sty m:val="p"/>
                          </m:rPr>
                          <a:rPr lang="en-US" altLang="zh-CN">
                            <a:latin typeface="Cambria Math"/>
                          </a:rPr>
                          <m:t>w</m:t>
                        </m:r>
                        <m:d>
                          <m:dPr>
                            <m:ctrlPr>
                              <a:rPr lang="zh-CN" altLang="zh-CN" i="1">
                                <a:latin typeface="Cambria Math"/>
                              </a:rPr>
                            </m:ctrlPr>
                          </m:dPr>
                          <m:e>
                            <m:r>
                              <m:rPr>
                                <m:sty m:val="p"/>
                              </m:rPr>
                              <a:rPr lang="en-US" altLang="zh-CN">
                                <a:latin typeface="Cambria Math"/>
                              </a:rPr>
                              <m:t>i</m:t>
                            </m:r>
                          </m:e>
                        </m:d>
                        <m:r>
                          <a:rPr lang="zh-CN" altLang="zh-CN">
                            <a:latin typeface="Cambria Math"/>
                          </a:rPr>
                          <m:t>）</m:t>
                        </m:r>
                      </m:e>
                    </m:nary>
                  </m:oMath>
                </a14:m>
                <a:endParaRPr lang="zh-CN" altLang="zh-CN" dirty="0"/>
              </a:p>
              <a:p>
                <a:pPr>
                  <a:lnSpc>
                    <a:spcPct val="145000"/>
                  </a:lnSpc>
                  <a:spcBef>
                    <a:spcPts val="1000"/>
                  </a:spcBef>
                </a:pPr>
                <a:r>
                  <a:rPr lang="en-US" altLang="zh-CN" dirty="0"/>
                  <a:t>3</a:t>
                </a:r>
                <a:r>
                  <a:rPr lang="zh-CN" altLang="zh-CN" dirty="0"/>
                  <a:t>）为每个顶点进行坐标变换，</a:t>
                </a:r>
                <a:r>
                  <a:rPr lang="en-US" altLang="zh-CN" dirty="0"/>
                  <a:t>(x’, y’, z’, 1) =  (x, y, z, 1) * m</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935480"/>
                <a:ext cx="4474840" cy="4389120"/>
              </a:xfrm>
              <a:blipFill rotWithShape="1">
                <a:blip r:embed="rId2"/>
                <a:stretch>
                  <a:fillRect l="-545" t="-278" r="-2997"/>
                </a:stretch>
              </a:blipFill>
            </p:spPr>
            <p:txBody>
              <a:bodyPr/>
              <a:lstStyle/>
              <a:p>
                <a:r>
                  <a:rPr lang="zh-CN" altLang="en-US">
                    <a:noFill/>
                  </a:rPr>
                  <a:t> </a:t>
                </a:r>
              </a:p>
            </p:txBody>
          </p:sp>
        </mc:Fallback>
      </mc:AlternateContent>
      <p:pic>
        <p:nvPicPr>
          <p:cNvPr id="4" name="图片 3"/>
          <p:cNvPicPr/>
          <p:nvPr/>
        </p:nvPicPr>
        <p:blipFill>
          <a:blip r:embed="rId3"/>
          <a:stretch>
            <a:fillRect/>
          </a:stretch>
        </p:blipFill>
        <p:spPr>
          <a:xfrm>
            <a:off x="5004048" y="188640"/>
            <a:ext cx="3024336" cy="6408712"/>
          </a:xfrm>
          <a:prstGeom prst="rect">
            <a:avLst/>
          </a:prstGeom>
        </p:spPr>
      </p:pic>
      <p:sp>
        <p:nvSpPr>
          <p:cNvPr id="5" name="灯片编号占位符 4"/>
          <p:cNvSpPr>
            <a:spLocks noGrp="1"/>
          </p:cNvSpPr>
          <p:nvPr>
            <p:ph type="sldNum" sz="quarter" idx="12"/>
          </p:nvPr>
        </p:nvSpPr>
        <p:spPr/>
        <p:txBody>
          <a:bodyPr/>
          <a:lstStyle/>
          <a:p>
            <a:fld id="{0C913308-F349-4B6D-A68A-DD1791B4A57B}" type="slidenum">
              <a:rPr lang="zh-CN" altLang="en-US" smtClean="0"/>
              <a:pPr/>
              <a:t>21</a:t>
            </a:fld>
            <a:endParaRPr lang="zh-CN" altLang="en-US"/>
          </a:p>
        </p:txBody>
      </p:sp>
    </p:spTree>
    <p:extLst>
      <p:ext uri="{BB962C8B-B14F-4D97-AF65-F5344CB8AC3E}">
        <p14:creationId xmlns:p14="http://schemas.microsoft.com/office/powerpoint/2010/main" val="31395805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xiaohaigui.jpg"/>
          <p:cNvPicPr>
            <a:picLocks noChangeAspect="1"/>
          </p:cNvPicPr>
          <p:nvPr/>
        </p:nvPicPr>
        <p:blipFill>
          <a:blip r:embed="rId3"/>
          <a:stretch>
            <a:fillRect/>
          </a:stretch>
        </p:blipFill>
        <p:spPr>
          <a:xfrm>
            <a:off x="285720" y="1857364"/>
            <a:ext cx="8572560" cy="2143140"/>
          </a:xfrm>
          <a:prstGeom prst="rect">
            <a:avLst/>
          </a:prstGeom>
        </p:spPr>
      </p:pic>
      <p:sp>
        <p:nvSpPr>
          <p:cNvPr id="2" name="标题 1"/>
          <p:cNvSpPr>
            <a:spLocks noGrp="1"/>
          </p:cNvSpPr>
          <p:nvPr>
            <p:ph type="title"/>
          </p:nvPr>
        </p:nvSpPr>
        <p:spPr/>
        <p:txBody>
          <a:bodyPr>
            <a:normAutofit fontScale="90000"/>
          </a:bodyPr>
          <a:lstStyle/>
          <a:p>
            <a:r>
              <a:rPr lang="zh-CN" altLang="zh-CN" dirty="0" smtClean="0">
                <a:effectLst>
                  <a:outerShdw blurRad="38100" dist="38100" dir="2700000" algn="tl">
                    <a:srgbClr val="000000">
                      <a:alpha val="43137"/>
                    </a:srgbClr>
                  </a:outerShdw>
                </a:effectLst>
              </a:rPr>
              <a:t>时间分布</a:t>
            </a:r>
            <a:r>
              <a:rPr lang="en-US" altLang="zh-CN" dirty="0" smtClean="0">
                <a:effectLst>
                  <a:outerShdw blurRad="38100" dist="38100" dir="2700000" algn="tl">
                    <a:srgbClr val="000000">
                      <a:alpha val="43137"/>
                    </a:srgbClr>
                  </a:outerShdw>
                </a:effectLst>
              </a:rPr>
              <a:t/>
            </a:r>
            <a:br>
              <a:rPr lang="en-US" altLang="zh-CN" dirty="0" smtClean="0">
                <a:effectLst>
                  <a:outerShdw blurRad="38100" dist="38100" dir="2700000" algn="tl">
                    <a:srgbClr val="000000">
                      <a:alpha val="43137"/>
                    </a:srgbClr>
                  </a:outerShdw>
                </a:effectLst>
              </a:rPr>
            </a:br>
            <a:r>
              <a:rPr lang="en-US" altLang="zh-CN" sz="2700" dirty="0" smtClean="0">
                <a:effectLst>
                  <a:outerShdw blurRad="38100" dist="38100" dir="2700000" algn="tl">
                    <a:srgbClr val="000000">
                      <a:alpha val="43137"/>
                    </a:srgbClr>
                  </a:outerShdw>
                </a:effectLst>
              </a:rPr>
              <a:t>-CPU</a:t>
            </a:r>
            <a:r>
              <a:rPr lang="zh-CN" altLang="en-US" sz="2700" dirty="0" smtClean="0">
                <a:effectLst>
                  <a:outerShdw blurRad="38100" dist="38100" dir="2700000" algn="tl">
                    <a:srgbClr val="000000">
                      <a:alpha val="43137"/>
                    </a:srgbClr>
                  </a:outerShdw>
                </a:effectLst>
              </a:rPr>
              <a:t>传统并行</a:t>
            </a:r>
            <a:endParaRPr lang="zh-CN" altLang="en-US" sz="2700" dirty="0">
              <a:effectLst>
                <a:outerShdw blurRad="38100" dist="38100" dir="2700000" algn="tl">
                  <a:srgbClr val="000000">
                    <a:alpha val="43137"/>
                  </a:srgbClr>
                </a:outerShdw>
              </a:effectLst>
            </a:endParaRPr>
          </a:p>
        </p:txBody>
      </p:sp>
      <p:graphicFrame>
        <p:nvGraphicFramePr>
          <p:cNvPr id="14" name="图示 13"/>
          <p:cNvGraphicFramePr/>
          <p:nvPr>
            <p:extLst>
              <p:ext uri="{D42A27DB-BD31-4B8C-83A1-F6EECF244321}">
                <p14:modId xmlns:p14="http://schemas.microsoft.com/office/powerpoint/2010/main" val="3035565675"/>
              </p:ext>
            </p:extLst>
          </p:nvPr>
        </p:nvGraphicFramePr>
        <p:xfrm>
          <a:off x="3563888" y="3861048"/>
          <a:ext cx="1535832" cy="10958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图表 5"/>
          <p:cNvGraphicFramePr>
            <a:graphicFrameLocks/>
          </p:cNvGraphicFramePr>
          <p:nvPr>
            <p:extLst>
              <p:ext uri="{D42A27DB-BD31-4B8C-83A1-F6EECF244321}">
                <p14:modId xmlns:p14="http://schemas.microsoft.com/office/powerpoint/2010/main" val="3602695260"/>
              </p:ext>
            </p:extLst>
          </p:nvPr>
        </p:nvGraphicFramePr>
        <p:xfrm>
          <a:off x="-252536" y="2204864"/>
          <a:ext cx="2304255" cy="18002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 name="图表 6"/>
          <p:cNvGraphicFramePr>
            <a:graphicFrameLocks/>
          </p:cNvGraphicFramePr>
          <p:nvPr>
            <p:extLst>
              <p:ext uri="{D42A27DB-BD31-4B8C-83A1-F6EECF244321}">
                <p14:modId xmlns:p14="http://schemas.microsoft.com/office/powerpoint/2010/main" val="1113794797"/>
              </p:ext>
            </p:extLst>
          </p:nvPr>
        </p:nvGraphicFramePr>
        <p:xfrm>
          <a:off x="1691680" y="2348880"/>
          <a:ext cx="2833691" cy="1624012"/>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8" name="图表 7"/>
          <p:cNvGraphicFramePr>
            <a:graphicFrameLocks/>
          </p:cNvGraphicFramePr>
          <p:nvPr>
            <p:extLst>
              <p:ext uri="{D42A27DB-BD31-4B8C-83A1-F6EECF244321}">
                <p14:modId xmlns:p14="http://schemas.microsoft.com/office/powerpoint/2010/main" val="2219040968"/>
              </p:ext>
            </p:extLst>
          </p:nvPr>
        </p:nvGraphicFramePr>
        <p:xfrm>
          <a:off x="3143343" y="4786322"/>
          <a:ext cx="2232247" cy="1637679"/>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0" name="图表 9"/>
          <p:cNvGraphicFramePr>
            <a:graphicFrameLocks/>
          </p:cNvGraphicFramePr>
          <p:nvPr>
            <p:extLst>
              <p:ext uri="{D42A27DB-BD31-4B8C-83A1-F6EECF244321}">
                <p14:modId xmlns:p14="http://schemas.microsoft.com/office/powerpoint/2010/main" val="395987341"/>
              </p:ext>
            </p:extLst>
          </p:nvPr>
        </p:nvGraphicFramePr>
        <p:xfrm>
          <a:off x="1343143" y="4786322"/>
          <a:ext cx="2232247" cy="1637678"/>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11" name="图表 10"/>
          <p:cNvGraphicFramePr>
            <a:graphicFrameLocks/>
          </p:cNvGraphicFramePr>
          <p:nvPr>
            <p:extLst>
              <p:ext uri="{D42A27DB-BD31-4B8C-83A1-F6EECF244321}">
                <p14:modId xmlns:p14="http://schemas.microsoft.com/office/powerpoint/2010/main" val="617450289"/>
              </p:ext>
            </p:extLst>
          </p:nvPr>
        </p:nvGraphicFramePr>
        <p:xfrm>
          <a:off x="5303583" y="4786322"/>
          <a:ext cx="2840317" cy="1637679"/>
        </p:xfrm>
        <a:graphic>
          <a:graphicData uri="http://schemas.openxmlformats.org/drawingml/2006/chart">
            <c:chart xmlns:c="http://schemas.openxmlformats.org/drawingml/2006/chart" xmlns:r="http://schemas.openxmlformats.org/officeDocument/2006/relationships" r:id="rId13"/>
          </a:graphicData>
        </a:graphic>
      </p:graphicFrame>
      <p:sp>
        <p:nvSpPr>
          <p:cNvPr id="3" name="灯片编号占位符 2"/>
          <p:cNvSpPr>
            <a:spLocks noGrp="1"/>
          </p:cNvSpPr>
          <p:nvPr>
            <p:ph type="sldNum" sz="quarter" idx="12"/>
          </p:nvPr>
        </p:nvSpPr>
        <p:spPr/>
        <p:txBody>
          <a:bodyPr/>
          <a:lstStyle/>
          <a:p>
            <a:fld id="{0C913308-F349-4B6D-A68A-DD1791B4A57B}" type="slidenum">
              <a:rPr lang="zh-CN" altLang="en-US" smtClean="0"/>
              <a:pPr/>
              <a:t>22</a:t>
            </a:fld>
            <a:endParaRPr lang="zh-CN" altLang="en-US"/>
          </a:p>
        </p:txBody>
      </p:sp>
    </p:spTree>
    <p:extLst>
      <p:ext uri="{BB962C8B-B14F-4D97-AF65-F5344CB8AC3E}">
        <p14:creationId xmlns:p14="http://schemas.microsoft.com/office/powerpoint/2010/main" val="301627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xit" presetSubtype="0" fill="hold" nodeType="clickEffect">
                                  <p:stCondLst>
                                    <p:cond delay="0"/>
                                  </p:stCondLst>
                                  <p:childTnLst>
                                    <p:animEffect transition="out" filter="fade">
                                      <p:cBhvr>
                                        <p:cTn id="13" dur="1000"/>
                                        <p:tgtEl>
                                          <p:spTgt spid="9"/>
                                        </p:tgtEl>
                                      </p:cBhvr>
                                    </p:animEffect>
                                    <p:anim calcmode="lin" valueType="num">
                                      <p:cBhvr>
                                        <p:cTn id="14" dur="1000"/>
                                        <p:tgtEl>
                                          <p:spTgt spid="9"/>
                                        </p:tgtEl>
                                        <p:attrNameLst>
                                          <p:attrName>ppt_x</p:attrName>
                                        </p:attrNameLst>
                                      </p:cBhvr>
                                      <p:tavLst>
                                        <p:tav tm="0">
                                          <p:val>
                                            <p:strVal val="ppt_x"/>
                                          </p:val>
                                        </p:tav>
                                        <p:tav tm="100000">
                                          <p:val>
                                            <p:strVal val="ppt_x"/>
                                          </p:val>
                                        </p:tav>
                                      </p:tavLst>
                                    </p:anim>
                                    <p:anim calcmode="lin" valueType="num">
                                      <p:cBhvr>
                                        <p:cTn id="15" dur="100" decel="100000"/>
                                        <p:tgtEl>
                                          <p:spTgt spid="9"/>
                                        </p:tgtEl>
                                        <p:attrNameLst>
                                          <p:attrName>ppt_y</p:attrName>
                                        </p:attrNameLst>
                                      </p:cBhvr>
                                      <p:tavLst>
                                        <p:tav tm="0">
                                          <p:val>
                                            <p:strVal val="ppt_y"/>
                                          </p:val>
                                        </p:tav>
                                        <p:tav tm="100000">
                                          <p:val>
                                            <p:strVal val="ppt_y-.03"/>
                                          </p:val>
                                        </p:tav>
                                      </p:tavLst>
                                    </p:anim>
                                    <p:anim calcmode="lin" valueType="num">
                                      <p:cBhvr>
                                        <p:cTn id="16" dur="900" accel="100000">
                                          <p:stCondLst>
                                            <p:cond delay="100"/>
                                          </p:stCondLst>
                                        </p:cTn>
                                        <p:tgtEl>
                                          <p:spTgt spid="9"/>
                                        </p:tgtEl>
                                        <p:attrNameLst>
                                          <p:attrName>ppt_y</p:attrName>
                                        </p:attrNameLst>
                                      </p:cBhvr>
                                      <p:tavLst>
                                        <p:tav tm="0">
                                          <p:val>
                                            <p:strVal val="ppt_y"/>
                                          </p:val>
                                        </p:tav>
                                        <p:tav tm="100000">
                                          <p:val>
                                            <p:strVal val="ppt_y+1"/>
                                          </p:val>
                                        </p:tav>
                                      </p:tavLst>
                                    </p:anim>
                                    <p:set>
                                      <p:cBhvr>
                                        <p:cTn id="17" dur="1" fill="hold">
                                          <p:stCondLst>
                                            <p:cond delay="999"/>
                                          </p:stCondLst>
                                        </p:cTn>
                                        <p:tgtEl>
                                          <p:spTgt spid="9"/>
                                        </p:tgtEl>
                                        <p:attrNameLst>
                                          <p:attrName>style.visibility</p:attrName>
                                        </p:attrNameLst>
                                      </p:cBhvr>
                                      <p:to>
                                        <p:strVal val="hidden"/>
                                      </p:to>
                                    </p:set>
                                  </p:childTnLst>
                                </p:cTn>
                              </p:par>
                              <p:par>
                                <p:cTn id="18" presetID="29"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1000" fill="hold"/>
                                        <p:tgtEl>
                                          <p:spTgt spid="6"/>
                                        </p:tgtEl>
                                        <p:attrNameLst>
                                          <p:attrName>ppt_x</p:attrName>
                                        </p:attrNameLst>
                                      </p:cBhvr>
                                      <p:tavLst>
                                        <p:tav tm="0">
                                          <p:val>
                                            <p:strVal val="#ppt_x-.2"/>
                                          </p:val>
                                        </p:tav>
                                        <p:tav tm="100000">
                                          <p:val>
                                            <p:strVal val="#ppt_x"/>
                                          </p:val>
                                        </p:tav>
                                      </p:tavLst>
                                    </p:anim>
                                    <p:anim calcmode="lin" valueType="num">
                                      <p:cBhvr>
                                        <p:cTn id="21"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22" dur="1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7"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000"/>
                                        <p:tgtEl>
                                          <p:spTgt spid="11"/>
                                        </p:tgtEl>
                                      </p:cBhvr>
                                    </p:animEffect>
                                    <p:anim calcmode="lin" valueType="num">
                                      <p:cBhvr>
                                        <p:cTn id="56" dur="1000" fill="hold"/>
                                        <p:tgtEl>
                                          <p:spTgt spid="11"/>
                                        </p:tgtEl>
                                        <p:attrNameLst>
                                          <p:attrName>ppt_x</p:attrName>
                                        </p:attrNameLst>
                                      </p:cBhvr>
                                      <p:tavLst>
                                        <p:tav tm="0">
                                          <p:val>
                                            <p:strVal val="#ppt_x"/>
                                          </p:val>
                                        </p:tav>
                                        <p:tav tm="100000">
                                          <p:val>
                                            <p:strVal val="#ppt_x"/>
                                          </p:val>
                                        </p:tav>
                                      </p:tavLst>
                                    </p:anim>
                                    <p:anim calcmode="lin" valueType="num">
                                      <p:cBhvr>
                                        <p:cTn id="5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Graphic spid="6" grpId="0">
        <p:bldAsOne/>
      </p:bldGraphic>
      <p:bldGraphic spid="7" grpId="0">
        <p:bldAsOne/>
      </p:bldGraphic>
      <p:bldGraphic spid="8" grpId="0">
        <p:bldAsOne/>
      </p:bldGraphic>
      <p:bldGraphic spid="10" grpId="0">
        <p:bldAsOne/>
      </p:bldGraphic>
      <p:bldGraphic spid="11"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effectLst>
                  <a:outerShdw blurRad="38100" dist="38100" dir="2700000" algn="tl">
                    <a:srgbClr val="000000">
                      <a:alpha val="43137"/>
                    </a:srgbClr>
                  </a:outerShdw>
                </a:effectLst>
              </a:rPr>
              <a:t>并行加速比</a:t>
            </a:r>
            <a:r>
              <a:rPr lang="en-US" altLang="zh-CN" dirty="0" smtClean="0">
                <a:effectLst>
                  <a:outerShdw blurRad="38100" dist="38100" dir="2700000" algn="tl">
                    <a:srgbClr val="000000">
                      <a:alpha val="43137"/>
                    </a:srgbClr>
                  </a:outerShdw>
                </a:effectLst>
              </a:rPr>
              <a:t/>
            </a:r>
            <a:br>
              <a:rPr lang="en-US" altLang="zh-CN" dirty="0" smtClean="0">
                <a:effectLst>
                  <a:outerShdw blurRad="38100" dist="38100" dir="2700000" algn="tl">
                    <a:srgbClr val="000000">
                      <a:alpha val="43137"/>
                    </a:srgbClr>
                  </a:outerShdw>
                </a:effectLst>
              </a:rPr>
            </a:br>
            <a:r>
              <a:rPr lang="en-US" altLang="zh-CN" sz="2700" dirty="0" smtClean="0">
                <a:effectLst>
                  <a:outerShdw blurRad="38100" dist="38100" dir="2700000" algn="tl">
                    <a:srgbClr val="000000">
                      <a:alpha val="43137"/>
                    </a:srgbClr>
                  </a:outerShdw>
                </a:effectLst>
              </a:rPr>
              <a:t>-CPU</a:t>
            </a:r>
            <a:r>
              <a:rPr lang="zh-CN" altLang="en-US" sz="2700" dirty="0" smtClean="0">
                <a:effectLst>
                  <a:outerShdw blurRad="38100" dist="38100" dir="2700000" algn="tl">
                    <a:srgbClr val="000000">
                      <a:alpha val="43137"/>
                    </a:srgbClr>
                  </a:outerShdw>
                </a:effectLst>
              </a:rPr>
              <a:t>传统并行</a:t>
            </a:r>
            <a:endParaRPr lang="zh-CN" altLang="en-US" dirty="0">
              <a:effectLst>
                <a:outerShdw blurRad="38100" dist="38100" dir="2700000" algn="tl">
                  <a:srgbClr val="000000">
                    <a:alpha val="43137"/>
                  </a:srgbClr>
                </a:outerShdw>
              </a:effectLst>
            </a:endParaRPr>
          </a:p>
        </p:txBody>
      </p:sp>
      <p:graphicFrame>
        <p:nvGraphicFramePr>
          <p:cNvPr id="4" name="图表 3"/>
          <p:cNvGraphicFramePr>
            <a:graphicFrameLocks/>
          </p:cNvGraphicFramePr>
          <p:nvPr>
            <p:extLst>
              <p:ext uri="{D42A27DB-BD31-4B8C-83A1-F6EECF244321}">
                <p14:modId xmlns:p14="http://schemas.microsoft.com/office/powerpoint/2010/main" val="2201391990"/>
              </p:ext>
            </p:extLst>
          </p:nvPr>
        </p:nvGraphicFramePr>
        <p:xfrm>
          <a:off x="467544" y="3140968"/>
          <a:ext cx="3960440" cy="316835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p:cNvGraphicFramePr>
            <a:graphicFrameLocks/>
          </p:cNvGraphicFramePr>
          <p:nvPr>
            <p:extLst>
              <p:ext uri="{D42A27DB-BD31-4B8C-83A1-F6EECF244321}">
                <p14:modId xmlns:p14="http://schemas.microsoft.com/office/powerpoint/2010/main" val="4101946106"/>
              </p:ext>
            </p:extLst>
          </p:nvPr>
        </p:nvGraphicFramePr>
        <p:xfrm>
          <a:off x="4572000" y="1916832"/>
          <a:ext cx="4104456" cy="2520280"/>
        </p:xfrm>
        <a:graphic>
          <a:graphicData uri="http://schemas.openxmlformats.org/drawingml/2006/chart">
            <c:chart xmlns:c="http://schemas.openxmlformats.org/drawingml/2006/chart" xmlns:r="http://schemas.openxmlformats.org/officeDocument/2006/relationships" r:id="rId3"/>
          </a:graphicData>
        </a:graphic>
      </p:graphicFrame>
      <p:sp>
        <p:nvSpPr>
          <p:cNvPr id="8" name="圆角矩形标注 7"/>
          <p:cNvSpPr/>
          <p:nvPr/>
        </p:nvSpPr>
        <p:spPr>
          <a:xfrm>
            <a:off x="6300192" y="4780699"/>
            <a:ext cx="936104" cy="592518"/>
          </a:xfrm>
          <a:prstGeom prst="wedgeRoundRectCallout">
            <a:avLst>
              <a:gd name="adj1" fmla="val -11530"/>
              <a:gd name="adj2" fmla="val -105190"/>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b="1" spc="50" dirty="0" smtClean="0">
                <a:ln w="11430"/>
                <a:solidFill>
                  <a:srgbClr val="7030A0"/>
                </a:solidFill>
                <a:effectLst>
                  <a:outerShdw blurRad="76200" dist="50800" dir="5400000" algn="tl" rotWithShape="0">
                    <a:srgbClr val="000000">
                      <a:alpha val="65000"/>
                    </a:srgbClr>
                  </a:outerShdw>
                </a:effectLst>
              </a:rPr>
              <a:t>最优</a:t>
            </a:r>
            <a:endParaRPr lang="zh-CN" altLang="en-US" b="1" spc="50" dirty="0">
              <a:ln w="11430"/>
              <a:solidFill>
                <a:srgbClr val="7030A0"/>
              </a:solidFill>
              <a:effectLst>
                <a:outerShdw blurRad="76200" dist="50800" dir="5400000" algn="tl" rotWithShape="0">
                  <a:srgbClr val="000000">
                    <a:alpha val="65000"/>
                  </a:srgbClr>
                </a:outerShdw>
              </a:effectLst>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23</a:t>
            </a:fld>
            <a:endParaRPr lang="zh-CN" altLang="en-US"/>
          </a:p>
        </p:txBody>
      </p:sp>
    </p:spTree>
    <p:extLst>
      <p:ext uri="{BB962C8B-B14F-4D97-AF65-F5344CB8AC3E}">
        <p14:creationId xmlns:p14="http://schemas.microsoft.com/office/powerpoint/2010/main" val="138430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内容占位符 12"/>
          <p:cNvGraphicFramePr>
            <a:graphicFrameLocks noGrp="1"/>
          </p:cNvGraphicFramePr>
          <p:nvPr>
            <p:ph idx="1"/>
            <p:extLst>
              <p:ext uri="{D42A27DB-BD31-4B8C-83A1-F6EECF244321}">
                <p14:modId xmlns:p14="http://schemas.microsoft.com/office/powerpoint/2010/main" val="1395186739"/>
              </p:ext>
            </p:extLst>
          </p:nvPr>
        </p:nvGraphicFramePr>
        <p:xfrm>
          <a:off x="5868144" y="2420888"/>
          <a:ext cx="2592288" cy="2088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标题 1"/>
          <p:cNvSpPr>
            <a:spLocks noGrp="1"/>
          </p:cNvSpPr>
          <p:nvPr>
            <p:ph type="title"/>
          </p:nvPr>
        </p:nvSpPr>
        <p:spPr/>
        <p:txBody>
          <a:bodyPr>
            <a:normAutofit fontScale="90000"/>
          </a:bodyPr>
          <a:lstStyle/>
          <a:p>
            <a:r>
              <a:rPr lang="zh-CN" altLang="zh-CN" dirty="0" smtClean="0">
                <a:effectLst>
                  <a:outerShdw blurRad="38100" dist="38100" dir="2700000" algn="tl">
                    <a:srgbClr val="000000">
                      <a:alpha val="43137"/>
                    </a:srgbClr>
                  </a:outerShdw>
                </a:effectLst>
              </a:rPr>
              <a:t>时间分布</a:t>
            </a:r>
            <a:r>
              <a:rPr lang="zh-CN" altLang="en-US" dirty="0" smtClean="0">
                <a:effectLst>
                  <a:outerShdw blurRad="38100" dist="38100" dir="2700000" algn="tl">
                    <a:srgbClr val="000000">
                      <a:alpha val="43137"/>
                    </a:srgbClr>
                  </a:outerShdw>
                </a:effectLst>
              </a:rPr>
              <a:t>与加速比</a:t>
            </a:r>
            <a:r>
              <a:rPr lang="en-US" altLang="zh-CN" dirty="0" smtClean="0">
                <a:effectLst>
                  <a:outerShdw blurRad="38100" dist="38100" dir="2700000" algn="tl">
                    <a:srgbClr val="000000">
                      <a:alpha val="43137"/>
                    </a:srgbClr>
                  </a:outerShdw>
                </a:effectLst>
              </a:rPr>
              <a:t/>
            </a:r>
            <a:br>
              <a:rPr lang="en-US" altLang="zh-CN" dirty="0" smtClean="0">
                <a:effectLst>
                  <a:outerShdw blurRad="38100" dist="38100" dir="2700000" algn="tl">
                    <a:srgbClr val="000000">
                      <a:alpha val="43137"/>
                    </a:srgbClr>
                  </a:outerShdw>
                </a:effectLst>
              </a:rPr>
            </a:br>
            <a:r>
              <a:rPr lang="en-US" altLang="zh-CN" sz="2700" dirty="0" smtClean="0">
                <a:effectLst>
                  <a:outerShdw blurRad="38100" dist="38100" dir="2700000" algn="tl">
                    <a:srgbClr val="000000">
                      <a:alpha val="43137"/>
                    </a:srgbClr>
                  </a:outerShdw>
                </a:effectLst>
              </a:rPr>
              <a:t>-CPU</a:t>
            </a:r>
            <a:r>
              <a:rPr lang="zh-CN" altLang="en-US" sz="2700" dirty="0" smtClean="0">
                <a:effectLst>
                  <a:outerShdw blurRad="38100" dist="38100" dir="2700000" algn="tl">
                    <a:srgbClr val="000000">
                      <a:alpha val="43137"/>
                    </a:srgbClr>
                  </a:outerShdw>
                </a:effectLst>
              </a:rPr>
              <a:t> </a:t>
            </a:r>
            <a:r>
              <a:rPr lang="en-US" altLang="zh-CN" sz="2700" dirty="0" err="1" smtClean="0">
                <a:effectLst>
                  <a:outerShdw blurRad="38100" dist="38100" dir="2700000" algn="tl">
                    <a:srgbClr val="000000">
                      <a:alpha val="43137"/>
                    </a:srgbClr>
                  </a:outerShdw>
                </a:effectLst>
              </a:rPr>
              <a:t>OpenCL</a:t>
            </a:r>
            <a:r>
              <a:rPr lang="zh-CN" altLang="en-US" sz="2700" dirty="0" smtClean="0">
                <a:effectLst>
                  <a:outerShdw blurRad="38100" dist="38100" dir="2700000" algn="tl">
                    <a:srgbClr val="000000">
                      <a:alpha val="43137"/>
                    </a:srgbClr>
                  </a:outerShdw>
                </a:effectLst>
              </a:rPr>
              <a:t>并行</a:t>
            </a:r>
            <a:endParaRPr lang="zh-CN" altLang="en-US" sz="2700" dirty="0">
              <a:effectLst>
                <a:outerShdw blurRad="38100" dist="38100" dir="2700000" algn="tl">
                  <a:srgbClr val="000000">
                    <a:alpha val="43137"/>
                  </a:srgbClr>
                </a:outerShdw>
              </a:effectLst>
            </a:endParaRPr>
          </a:p>
        </p:txBody>
      </p:sp>
      <p:graphicFrame>
        <p:nvGraphicFramePr>
          <p:cNvPr id="7" name="图表 6"/>
          <p:cNvGraphicFramePr>
            <a:graphicFrameLocks/>
          </p:cNvGraphicFramePr>
          <p:nvPr>
            <p:extLst>
              <p:ext uri="{D42A27DB-BD31-4B8C-83A1-F6EECF244321}">
                <p14:modId xmlns:p14="http://schemas.microsoft.com/office/powerpoint/2010/main" val="4209204169"/>
              </p:ext>
            </p:extLst>
          </p:nvPr>
        </p:nvGraphicFramePr>
        <p:xfrm>
          <a:off x="467544" y="1916832"/>
          <a:ext cx="3024336" cy="187220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图表 7"/>
          <p:cNvGraphicFramePr>
            <a:graphicFrameLocks/>
          </p:cNvGraphicFramePr>
          <p:nvPr>
            <p:extLst>
              <p:ext uri="{D42A27DB-BD31-4B8C-83A1-F6EECF244321}">
                <p14:modId xmlns:p14="http://schemas.microsoft.com/office/powerpoint/2010/main" val="706324652"/>
              </p:ext>
            </p:extLst>
          </p:nvPr>
        </p:nvGraphicFramePr>
        <p:xfrm>
          <a:off x="2339752" y="1988840"/>
          <a:ext cx="3384376" cy="18002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1" name="图表 10"/>
          <p:cNvGraphicFramePr>
            <a:graphicFrameLocks/>
          </p:cNvGraphicFramePr>
          <p:nvPr>
            <p:extLst>
              <p:ext uri="{D42A27DB-BD31-4B8C-83A1-F6EECF244321}">
                <p14:modId xmlns:p14="http://schemas.microsoft.com/office/powerpoint/2010/main" val="3132538051"/>
              </p:ext>
            </p:extLst>
          </p:nvPr>
        </p:nvGraphicFramePr>
        <p:xfrm>
          <a:off x="1835696" y="4437112"/>
          <a:ext cx="4867276" cy="1781175"/>
        </p:xfrm>
        <a:graphic>
          <a:graphicData uri="http://schemas.openxmlformats.org/drawingml/2006/chart">
            <c:chart xmlns:c="http://schemas.openxmlformats.org/drawingml/2006/chart" xmlns:r="http://schemas.openxmlformats.org/officeDocument/2006/relationships" r:id="rId9"/>
          </a:graphicData>
        </a:graphic>
      </p:graphicFrame>
      <p:sp>
        <p:nvSpPr>
          <p:cNvPr id="12" name="圆角矩形标注 11"/>
          <p:cNvSpPr/>
          <p:nvPr/>
        </p:nvSpPr>
        <p:spPr>
          <a:xfrm>
            <a:off x="6012160" y="6021288"/>
            <a:ext cx="936104" cy="592518"/>
          </a:xfrm>
          <a:prstGeom prst="wedgeRoundRectCallout">
            <a:avLst>
              <a:gd name="adj1" fmla="val -73788"/>
              <a:gd name="adj2" fmla="val -39051"/>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b="1" spc="50" dirty="0" smtClean="0">
                <a:ln w="11430"/>
                <a:solidFill>
                  <a:srgbClr val="7030A0"/>
                </a:solidFill>
                <a:effectLst>
                  <a:outerShdw blurRad="76200" dist="50800" dir="5400000" algn="tl" rotWithShape="0">
                    <a:srgbClr val="000000">
                      <a:alpha val="65000"/>
                    </a:srgbClr>
                  </a:outerShdw>
                </a:effectLst>
              </a:rPr>
              <a:t>最优</a:t>
            </a:r>
            <a:endParaRPr lang="zh-CN" altLang="en-US" b="1" spc="50" dirty="0">
              <a:ln w="11430"/>
              <a:solidFill>
                <a:srgbClr val="7030A0"/>
              </a:solidFill>
              <a:effectLst>
                <a:outerShdw blurRad="76200" dist="50800" dir="5400000" algn="tl" rotWithShape="0">
                  <a:srgbClr val="000000">
                    <a:alpha val="65000"/>
                  </a:srgbClr>
                </a:outerShdw>
              </a:effectLst>
            </a:endParaRPr>
          </a:p>
        </p:txBody>
      </p:sp>
      <p:cxnSp>
        <p:nvCxnSpPr>
          <p:cNvPr id="15" name="直接箭头连接符 14"/>
          <p:cNvCxnSpPr/>
          <p:nvPr/>
        </p:nvCxnSpPr>
        <p:spPr>
          <a:xfrm flipV="1">
            <a:off x="6869391" y="3508127"/>
            <a:ext cx="0" cy="712961"/>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6" name="直接箭头连接符 15"/>
          <p:cNvCxnSpPr/>
          <p:nvPr/>
        </p:nvCxnSpPr>
        <p:spPr>
          <a:xfrm flipH="1" flipV="1">
            <a:off x="7596336" y="3140968"/>
            <a:ext cx="7637" cy="109022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9" name="直接连接符 18"/>
          <p:cNvCxnSpPr/>
          <p:nvPr/>
        </p:nvCxnSpPr>
        <p:spPr>
          <a:xfrm>
            <a:off x="6418685" y="4221088"/>
            <a:ext cx="1728192" cy="10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6877433" y="2996952"/>
            <a:ext cx="0" cy="28803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4" name="直接连接符 23"/>
          <p:cNvCxnSpPr/>
          <p:nvPr/>
        </p:nvCxnSpPr>
        <p:spPr>
          <a:xfrm flipH="1">
            <a:off x="6588224" y="2996952"/>
            <a:ext cx="864096"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01369" y="2996952"/>
            <a:ext cx="718903" cy="369332"/>
          </a:xfrm>
          <a:prstGeom prst="rect">
            <a:avLst/>
          </a:prstGeom>
          <a:noFill/>
        </p:spPr>
        <p:txBody>
          <a:bodyPr wrap="square" rtlCol="0">
            <a:spAutoFit/>
          </a:bodyPr>
          <a:lstStyle/>
          <a:p>
            <a:r>
              <a:rPr lang="en-US" altLang="zh-CN" dirty="0" smtClean="0"/>
              <a:t>52%</a:t>
            </a:r>
            <a:endParaRPr lang="zh-CN" altLang="en-US" dirty="0"/>
          </a:p>
        </p:txBody>
      </p:sp>
      <p:sp>
        <p:nvSpPr>
          <p:cNvPr id="27" name="TextBox 26"/>
          <p:cNvSpPr txBox="1"/>
          <p:nvPr/>
        </p:nvSpPr>
        <p:spPr>
          <a:xfrm>
            <a:off x="6867117" y="3735616"/>
            <a:ext cx="661213" cy="369332"/>
          </a:xfrm>
          <a:prstGeom prst="rect">
            <a:avLst/>
          </a:prstGeom>
          <a:noFill/>
        </p:spPr>
        <p:txBody>
          <a:bodyPr wrap="square" rtlCol="0">
            <a:spAutoFit/>
          </a:bodyPr>
          <a:lstStyle/>
          <a:p>
            <a:r>
              <a:rPr lang="en-US" altLang="zh-CN" dirty="0" smtClean="0"/>
              <a:t>155%</a:t>
            </a:r>
            <a:endParaRPr lang="zh-CN" altLang="en-US" dirty="0"/>
          </a:p>
        </p:txBody>
      </p:sp>
      <p:sp>
        <p:nvSpPr>
          <p:cNvPr id="28" name="TextBox 27"/>
          <p:cNvSpPr txBox="1"/>
          <p:nvPr/>
        </p:nvSpPr>
        <p:spPr>
          <a:xfrm>
            <a:off x="7603973" y="3366284"/>
            <a:ext cx="784451" cy="369332"/>
          </a:xfrm>
          <a:prstGeom prst="rect">
            <a:avLst/>
          </a:prstGeom>
          <a:noFill/>
        </p:spPr>
        <p:txBody>
          <a:bodyPr wrap="square" rtlCol="0">
            <a:spAutoFit/>
          </a:bodyPr>
          <a:lstStyle/>
          <a:p>
            <a:r>
              <a:rPr lang="en-US" altLang="zh-CN" dirty="0" smtClean="0"/>
              <a:t>288%</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24</a:t>
            </a:fld>
            <a:endParaRPr lang="zh-CN" altLang="en-US"/>
          </a:p>
        </p:txBody>
      </p:sp>
    </p:spTree>
    <p:extLst>
      <p:ext uri="{BB962C8B-B14F-4D97-AF65-F5344CB8AC3E}">
        <p14:creationId xmlns:p14="http://schemas.microsoft.com/office/powerpoint/2010/main" val="204859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par>
                                <p:cTn id="48" presetID="47"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1000"/>
                                        <p:tgtEl>
                                          <p:spTgt spid="19"/>
                                        </p:tgtEl>
                                      </p:cBhvr>
                                    </p:animEffect>
                                    <p:anim calcmode="lin" valueType="num">
                                      <p:cBhvr>
                                        <p:cTn id="51" dur="1000" fill="hold"/>
                                        <p:tgtEl>
                                          <p:spTgt spid="19"/>
                                        </p:tgtEl>
                                        <p:attrNameLst>
                                          <p:attrName>ppt_x</p:attrName>
                                        </p:attrNameLst>
                                      </p:cBhvr>
                                      <p:tavLst>
                                        <p:tav tm="0">
                                          <p:val>
                                            <p:strVal val="#ppt_x"/>
                                          </p:val>
                                        </p:tav>
                                        <p:tav tm="100000">
                                          <p:val>
                                            <p:strVal val="#ppt_x"/>
                                          </p:val>
                                        </p:tav>
                                      </p:tavLst>
                                    </p:anim>
                                    <p:anim calcmode="lin" valueType="num">
                                      <p:cBhvr>
                                        <p:cTn id="52" dur="1000" fill="hold"/>
                                        <p:tgtEl>
                                          <p:spTgt spid="19"/>
                                        </p:tgtEl>
                                        <p:attrNameLst>
                                          <p:attrName>ppt_y</p:attrName>
                                        </p:attrNameLst>
                                      </p:cBhvr>
                                      <p:tavLst>
                                        <p:tav tm="0">
                                          <p:val>
                                            <p:strVal val="#ppt_y-.1"/>
                                          </p:val>
                                        </p:tav>
                                        <p:tav tm="100000">
                                          <p:val>
                                            <p:strVal val="#ppt_y"/>
                                          </p:val>
                                        </p:tav>
                                      </p:tavLst>
                                    </p:anim>
                                  </p:childTnLst>
                                </p:cTn>
                              </p:par>
                              <p:par>
                                <p:cTn id="53" presetID="47"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1000"/>
                                        <p:tgtEl>
                                          <p:spTgt spid="21"/>
                                        </p:tgtEl>
                                      </p:cBhvr>
                                    </p:animEffect>
                                    <p:anim calcmode="lin" valueType="num">
                                      <p:cBhvr>
                                        <p:cTn id="56" dur="1000" fill="hold"/>
                                        <p:tgtEl>
                                          <p:spTgt spid="21"/>
                                        </p:tgtEl>
                                        <p:attrNameLst>
                                          <p:attrName>ppt_x</p:attrName>
                                        </p:attrNameLst>
                                      </p:cBhvr>
                                      <p:tavLst>
                                        <p:tav tm="0">
                                          <p:val>
                                            <p:strVal val="#ppt_x"/>
                                          </p:val>
                                        </p:tav>
                                        <p:tav tm="100000">
                                          <p:val>
                                            <p:strVal val="#ppt_x"/>
                                          </p:val>
                                        </p:tav>
                                      </p:tavLst>
                                    </p:anim>
                                    <p:anim calcmode="lin" valueType="num">
                                      <p:cBhvr>
                                        <p:cTn id="57" dur="1000" fill="hold"/>
                                        <p:tgtEl>
                                          <p:spTgt spid="21"/>
                                        </p:tgtEl>
                                        <p:attrNameLst>
                                          <p:attrName>ppt_y</p:attrName>
                                        </p:attrNameLst>
                                      </p:cBhvr>
                                      <p:tavLst>
                                        <p:tav tm="0">
                                          <p:val>
                                            <p:strVal val="#ppt_y-.1"/>
                                          </p:val>
                                        </p:tav>
                                        <p:tav tm="100000">
                                          <p:val>
                                            <p:strVal val="#ppt_y"/>
                                          </p:val>
                                        </p:tav>
                                      </p:tavLst>
                                    </p:anim>
                                  </p:childTnLst>
                                </p:cTn>
                              </p:par>
                              <p:par>
                                <p:cTn id="58" presetID="47" presetClass="entr" presetSubtype="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1000"/>
                                        <p:tgtEl>
                                          <p:spTgt spid="24"/>
                                        </p:tgtEl>
                                      </p:cBhvr>
                                    </p:animEffect>
                                    <p:anim calcmode="lin" valueType="num">
                                      <p:cBhvr>
                                        <p:cTn id="61" dur="1000" fill="hold"/>
                                        <p:tgtEl>
                                          <p:spTgt spid="24"/>
                                        </p:tgtEl>
                                        <p:attrNameLst>
                                          <p:attrName>ppt_x</p:attrName>
                                        </p:attrNameLst>
                                      </p:cBhvr>
                                      <p:tavLst>
                                        <p:tav tm="0">
                                          <p:val>
                                            <p:strVal val="#ppt_x"/>
                                          </p:val>
                                        </p:tav>
                                        <p:tav tm="100000">
                                          <p:val>
                                            <p:strVal val="#ppt_x"/>
                                          </p:val>
                                        </p:tav>
                                      </p:tavLst>
                                    </p:anim>
                                    <p:anim calcmode="lin" valueType="num">
                                      <p:cBhvr>
                                        <p:cTn id="62" dur="1000" fill="hold"/>
                                        <p:tgtEl>
                                          <p:spTgt spid="24"/>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1000"/>
                                        <p:tgtEl>
                                          <p:spTgt spid="26"/>
                                        </p:tgtEl>
                                      </p:cBhvr>
                                    </p:animEffect>
                                    <p:anim calcmode="lin" valueType="num">
                                      <p:cBhvr>
                                        <p:cTn id="66" dur="1000" fill="hold"/>
                                        <p:tgtEl>
                                          <p:spTgt spid="26"/>
                                        </p:tgtEl>
                                        <p:attrNameLst>
                                          <p:attrName>ppt_x</p:attrName>
                                        </p:attrNameLst>
                                      </p:cBhvr>
                                      <p:tavLst>
                                        <p:tav tm="0">
                                          <p:val>
                                            <p:strVal val="#ppt_x"/>
                                          </p:val>
                                        </p:tav>
                                        <p:tav tm="100000">
                                          <p:val>
                                            <p:strVal val="#ppt_x"/>
                                          </p:val>
                                        </p:tav>
                                      </p:tavLst>
                                    </p:anim>
                                    <p:anim calcmode="lin" valueType="num">
                                      <p:cBhvr>
                                        <p:cTn id="67" dur="1000" fill="hold"/>
                                        <p:tgtEl>
                                          <p:spTgt spid="26"/>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1000"/>
                                        <p:tgtEl>
                                          <p:spTgt spid="27"/>
                                        </p:tgtEl>
                                      </p:cBhvr>
                                    </p:animEffect>
                                    <p:anim calcmode="lin" valueType="num">
                                      <p:cBhvr>
                                        <p:cTn id="71" dur="1000" fill="hold"/>
                                        <p:tgtEl>
                                          <p:spTgt spid="27"/>
                                        </p:tgtEl>
                                        <p:attrNameLst>
                                          <p:attrName>ppt_x</p:attrName>
                                        </p:attrNameLst>
                                      </p:cBhvr>
                                      <p:tavLst>
                                        <p:tav tm="0">
                                          <p:val>
                                            <p:strVal val="#ppt_x"/>
                                          </p:val>
                                        </p:tav>
                                        <p:tav tm="100000">
                                          <p:val>
                                            <p:strVal val="#ppt_x"/>
                                          </p:val>
                                        </p:tav>
                                      </p:tavLst>
                                    </p:anim>
                                    <p:anim calcmode="lin" valueType="num">
                                      <p:cBhvr>
                                        <p:cTn id="72" dur="1000" fill="hold"/>
                                        <p:tgtEl>
                                          <p:spTgt spid="27"/>
                                        </p:tgtEl>
                                        <p:attrNameLst>
                                          <p:attrName>ppt_y</p:attrName>
                                        </p:attrNameLst>
                                      </p:cBhvr>
                                      <p:tavLst>
                                        <p:tav tm="0">
                                          <p:val>
                                            <p:strVal val="#ppt_y-.1"/>
                                          </p:val>
                                        </p:tav>
                                        <p:tav tm="100000">
                                          <p:val>
                                            <p:strVal val="#ppt_y"/>
                                          </p:val>
                                        </p:tav>
                                      </p:tavLst>
                                    </p:anim>
                                  </p:childTnLst>
                                </p:cTn>
                              </p:par>
                              <p:par>
                                <p:cTn id="73" presetID="47"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1000"/>
                                        <p:tgtEl>
                                          <p:spTgt spid="28"/>
                                        </p:tgtEl>
                                      </p:cBhvr>
                                    </p:animEffect>
                                    <p:anim calcmode="lin" valueType="num">
                                      <p:cBhvr>
                                        <p:cTn id="76" dur="1000" fill="hold"/>
                                        <p:tgtEl>
                                          <p:spTgt spid="28"/>
                                        </p:tgtEl>
                                        <p:attrNameLst>
                                          <p:attrName>ppt_x</p:attrName>
                                        </p:attrNameLst>
                                      </p:cBhvr>
                                      <p:tavLst>
                                        <p:tav tm="0">
                                          <p:val>
                                            <p:strVal val="#ppt_x"/>
                                          </p:val>
                                        </p:tav>
                                        <p:tav tm="100000">
                                          <p:val>
                                            <p:strVal val="#ppt_x"/>
                                          </p:val>
                                        </p:tav>
                                      </p:tavLst>
                                    </p:anim>
                                    <p:anim calcmode="lin" valueType="num">
                                      <p:cBhvr>
                                        <p:cTn id="7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Graphic spid="7" grpId="0">
        <p:bldAsOne/>
      </p:bldGraphic>
      <p:bldGraphic spid="8" grpId="0">
        <p:bldAsOne/>
      </p:bldGraphic>
      <p:bldGraphic spid="11" grpId="0">
        <p:bldAsOne/>
      </p:bldGraphic>
      <p:bldP spid="12" grpId="0" animBg="1"/>
      <p:bldP spid="26" grpId="0"/>
      <p:bldP spid="27"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smtClean="0"/>
              <a:t>OpenCL</a:t>
            </a:r>
            <a:r>
              <a:rPr lang="zh-CN" altLang="en-US" dirty="0" smtClean="0"/>
              <a:t> </a:t>
            </a:r>
            <a:r>
              <a:rPr lang="en-US" altLang="zh-CN" dirty="0" err="1" smtClean="0"/>
              <a:t>vs</a:t>
            </a:r>
            <a:r>
              <a:rPr lang="en-US" altLang="zh-CN" dirty="0" smtClean="0"/>
              <a:t> </a:t>
            </a:r>
            <a:r>
              <a:rPr lang="en-US" dirty="0" smtClean="0"/>
              <a:t>SSE</a:t>
            </a:r>
            <a:endParaRPr lang="zh-CN" altLang="en-US" dirty="0"/>
          </a:p>
        </p:txBody>
      </p:sp>
      <p:graphicFrame>
        <p:nvGraphicFramePr>
          <p:cNvPr id="4" name="表格 3"/>
          <p:cNvGraphicFramePr>
            <a:graphicFrameLocks noGrp="1"/>
          </p:cNvGraphicFramePr>
          <p:nvPr/>
        </p:nvGraphicFramePr>
        <p:xfrm>
          <a:off x="357158" y="3071810"/>
          <a:ext cx="3857652" cy="2714645"/>
        </p:xfrm>
        <a:graphic>
          <a:graphicData uri="http://schemas.openxmlformats.org/drawingml/2006/table">
            <a:tbl>
              <a:tblPr/>
              <a:tblGrid>
                <a:gridCol w="1029894"/>
                <a:gridCol w="530205"/>
                <a:gridCol w="727283"/>
                <a:gridCol w="727283"/>
                <a:gridCol w="842987"/>
              </a:tblGrid>
              <a:tr h="740357">
                <a:tc>
                  <a:txBody>
                    <a:bodyPr/>
                    <a:lstStyle/>
                    <a:p>
                      <a:pPr indent="127000" algn="just">
                        <a:lnSpc>
                          <a:spcPts val="1200"/>
                        </a:lnSpc>
                        <a:spcAft>
                          <a:spcPts val="0"/>
                        </a:spcAft>
                      </a:pPr>
                      <a:r>
                        <a:rPr lang="en-US" sz="2000" kern="100" dirty="0">
                          <a:latin typeface="Times New Roman"/>
                          <a:ea typeface="宋体"/>
                          <a:cs typeface="Times New Roman"/>
                        </a:rPr>
                        <a:t>  </a:t>
                      </a:r>
                      <a:endParaRPr lang="en-US" sz="2000" kern="100" dirty="0" smtClean="0">
                        <a:latin typeface="Times New Roman"/>
                        <a:ea typeface="宋体"/>
                        <a:cs typeface="Times New Roman"/>
                      </a:endParaRPr>
                    </a:p>
                    <a:p>
                      <a:pPr indent="127000" algn="just">
                        <a:lnSpc>
                          <a:spcPts val="1200"/>
                        </a:lnSpc>
                        <a:spcAft>
                          <a:spcPts val="0"/>
                        </a:spcAft>
                      </a:pPr>
                      <a:r>
                        <a:rPr lang="zh-CN" sz="2000" kern="100" dirty="0" smtClean="0">
                          <a:latin typeface="Times New Roman"/>
                          <a:ea typeface="宋体"/>
                          <a:cs typeface="Times New Roman"/>
                        </a:rPr>
                        <a:t>顶点</a:t>
                      </a:r>
                      <a:endParaRPr lang="zh-CN" sz="2000" kern="100" dirty="0">
                        <a:latin typeface="Times New Roman"/>
                        <a:ea typeface="宋体"/>
                        <a:cs typeface="宋体"/>
                      </a:endParaRPr>
                    </a:p>
                    <a:p>
                      <a:pPr indent="127000" algn="just">
                        <a:lnSpc>
                          <a:spcPts val="1200"/>
                        </a:lnSpc>
                        <a:spcAft>
                          <a:spcPts val="0"/>
                        </a:spcAft>
                      </a:pPr>
                      <a:endParaRPr lang="en-US" altLang="zh-CN" sz="2000" kern="100" dirty="0" smtClean="0">
                        <a:latin typeface="Times New Roman"/>
                        <a:ea typeface="宋体"/>
                        <a:cs typeface="Times New Roman"/>
                      </a:endParaRPr>
                    </a:p>
                    <a:p>
                      <a:pPr indent="127000" algn="just">
                        <a:lnSpc>
                          <a:spcPts val="1200"/>
                        </a:lnSpc>
                        <a:spcAft>
                          <a:spcPts val="0"/>
                        </a:spcAft>
                      </a:pPr>
                      <a:r>
                        <a:rPr lang="zh-CN" sz="2000" kern="100" dirty="0" smtClean="0">
                          <a:latin typeface="Times New Roman"/>
                          <a:ea typeface="宋体"/>
                          <a:cs typeface="Times New Roman"/>
                        </a:rPr>
                        <a:t>骨骼</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25k</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100k</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400k</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1600k</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3572">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1</a:t>
                      </a:r>
                      <a:endParaRPr lang="zh-CN" sz="2000" kern="100" dirty="0">
                        <a:latin typeface="Times New Roman"/>
                        <a:ea typeface="宋体"/>
                        <a:cs typeface="宋体"/>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r>
                        <a:rPr lang="en-US" sz="2000" kern="100">
                          <a:latin typeface="Calibri"/>
                          <a:ea typeface="宋体"/>
                          <a:cs typeface="宋体"/>
                        </a:rPr>
                        <a:t>1.9 </a:t>
                      </a:r>
                      <a:endParaRPr lang="zh-CN" sz="2000" kern="100">
                        <a:latin typeface="Times New Roman"/>
                        <a:ea typeface="宋体"/>
                        <a:cs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r>
                        <a:rPr lang="en-US" sz="2000" kern="100">
                          <a:latin typeface="Calibri"/>
                          <a:ea typeface="宋体"/>
                          <a:cs typeface="宋体"/>
                        </a:rPr>
                        <a:t>1.9 </a:t>
                      </a:r>
                      <a:endParaRPr lang="zh-CN" sz="2000" kern="100">
                        <a:latin typeface="Times New Roman"/>
                        <a:ea typeface="宋体"/>
                        <a:cs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r>
                        <a:rPr lang="en-US" sz="2000" kern="100">
                          <a:latin typeface="Calibri"/>
                          <a:ea typeface="宋体"/>
                          <a:cs typeface="宋体"/>
                        </a:rPr>
                        <a:t>3.4 </a:t>
                      </a:r>
                      <a:endParaRPr lang="zh-CN" sz="2000" kern="100">
                        <a:latin typeface="Times New Roman"/>
                        <a:ea typeface="宋体"/>
                        <a:cs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r>
                        <a:rPr lang="en-US" sz="2000" kern="100">
                          <a:latin typeface="Calibri"/>
                          <a:ea typeface="宋体"/>
                          <a:cs typeface="宋体"/>
                        </a:rPr>
                        <a:t>2.7 </a:t>
                      </a:r>
                      <a:endParaRPr lang="zh-CN" sz="2000" kern="100">
                        <a:latin typeface="Times New Roman"/>
                        <a:ea typeface="宋体"/>
                        <a:cs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493572">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2</a:t>
                      </a:r>
                      <a:endParaRPr lang="zh-CN" sz="2000" kern="100" dirty="0">
                        <a:latin typeface="Times New Roman"/>
                        <a:ea typeface="宋体"/>
                        <a:cs typeface="宋体"/>
                      </a:endParaRPr>
                    </a:p>
                  </a:txBody>
                  <a:tcPr marL="68580" marR="68580" marT="0" marB="0">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3.4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6.2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7.9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7.6 </a:t>
                      </a:r>
                      <a:endParaRPr lang="zh-CN" sz="2000" kern="100">
                        <a:latin typeface="Times New Roman"/>
                        <a:ea typeface="宋体"/>
                        <a:cs typeface="宋体"/>
                      </a:endParaRPr>
                    </a:p>
                  </a:txBody>
                  <a:tcPr marL="68580" marR="68580" marT="0" marB="0" anchor="ctr">
                    <a:lnL>
                      <a:noFill/>
                    </a:lnL>
                    <a:lnR>
                      <a:noFill/>
                    </a:lnR>
                    <a:lnT>
                      <a:noFill/>
                    </a:lnT>
                    <a:lnB>
                      <a:noFill/>
                    </a:lnB>
                  </a:tcPr>
                </a:tc>
              </a:tr>
              <a:tr h="493572">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3</a:t>
                      </a:r>
                      <a:endParaRPr lang="zh-CN" sz="2000" kern="100" dirty="0">
                        <a:latin typeface="Times New Roman"/>
                        <a:ea typeface="宋体"/>
                        <a:cs typeface="宋体"/>
                      </a:endParaRPr>
                    </a:p>
                  </a:txBody>
                  <a:tcPr marL="68580" marR="68580" marT="0" marB="0">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3.9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7.2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dirty="0">
                          <a:latin typeface="Calibri"/>
                          <a:ea typeface="宋体"/>
                          <a:cs typeface="宋体"/>
                        </a:rPr>
                        <a:t>8.0 </a:t>
                      </a:r>
                      <a:endParaRPr lang="zh-CN" sz="2000" kern="100" dirty="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8.3 </a:t>
                      </a:r>
                      <a:endParaRPr lang="zh-CN" sz="2000" kern="100">
                        <a:latin typeface="Times New Roman"/>
                        <a:ea typeface="宋体"/>
                        <a:cs typeface="宋体"/>
                      </a:endParaRPr>
                    </a:p>
                  </a:txBody>
                  <a:tcPr marL="68580" marR="68580" marT="0" marB="0" anchor="ctr">
                    <a:lnL>
                      <a:noFill/>
                    </a:lnL>
                    <a:lnR>
                      <a:noFill/>
                    </a:lnR>
                    <a:lnT>
                      <a:noFill/>
                    </a:lnT>
                    <a:lnB>
                      <a:noFill/>
                    </a:lnB>
                  </a:tcPr>
                </a:tc>
              </a:tr>
              <a:tr h="493572">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4</a:t>
                      </a:r>
                      <a:endParaRPr lang="zh-CN" sz="2000" kern="100" dirty="0">
                        <a:latin typeface="Times New Roman"/>
                        <a:ea typeface="宋体"/>
                        <a:cs typeface="宋体"/>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a:latin typeface="Calibri"/>
                          <a:ea typeface="宋体"/>
                          <a:cs typeface="宋体"/>
                        </a:rPr>
                        <a:t>4.5 </a:t>
                      </a:r>
                      <a:endParaRPr lang="zh-CN" sz="2000" kern="100">
                        <a:latin typeface="Times New Roman"/>
                        <a:ea typeface="宋体"/>
                        <a:cs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a:latin typeface="Calibri"/>
                          <a:ea typeface="宋体"/>
                          <a:cs typeface="宋体"/>
                        </a:rPr>
                        <a:t>7.7 </a:t>
                      </a:r>
                      <a:endParaRPr lang="zh-CN" sz="2000" kern="100">
                        <a:latin typeface="Times New Roman"/>
                        <a:ea typeface="宋体"/>
                        <a:cs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a:latin typeface="Calibri"/>
                          <a:ea typeface="宋体"/>
                          <a:cs typeface="宋体"/>
                        </a:rPr>
                        <a:t>8.7 </a:t>
                      </a:r>
                      <a:endParaRPr lang="zh-CN" sz="2000" kern="100">
                        <a:latin typeface="Times New Roman"/>
                        <a:ea typeface="宋体"/>
                        <a:cs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dirty="0">
                          <a:latin typeface="Calibri"/>
                          <a:ea typeface="宋体"/>
                          <a:cs typeface="宋体"/>
                        </a:rPr>
                        <a:t>9.1 </a:t>
                      </a:r>
                      <a:endParaRPr lang="zh-CN" sz="2000" kern="100" dirty="0">
                        <a:latin typeface="Times New Roman"/>
                        <a:ea typeface="宋体"/>
                        <a:cs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r>
            </a:tbl>
          </a:graphicData>
        </a:graphic>
      </p:graphicFrame>
      <p:graphicFrame>
        <p:nvGraphicFramePr>
          <p:cNvPr id="6" name="表格 5"/>
          <p:cNvGraphicFramePr>
            <a:graphicFrameLocks noGrp="1"/>
          </p:cNvGraphicFramePr>
          <p:nvPr/>
        </p:nvGraphicFramePr>
        <p:xfrm>
          <a:off x="4571999" y="3090865"/>
          <a:ext cx="3749376" cy="2695589"/>
        </p:xfrm>
        <a:graphic>
          <a:graphicData uri="http://schemas.openxmlformats.org/drawingml/2006/table">
            <a:tbl>
              <a:tblPr/>
              <a:tblGrid>
                <a:gridCol w="1000987"/>
                <a:gridCol w="515323"/>
                <a:gridCol w="706870"/>
                <a:gridCol w="706870"/>
                <a:gridCol w="819326"/>
              </a:tblGrid>
              <a:tr h="735161">
                <a:tc>
                  <a:txBody>
                    <a:bodyPr/>
                    <a:lstStyle/>
                    <a:p>
                      <a:pPr indent="127000" algn="just">
                        <a:lnSpc>
                          <a:spcPts val="1200"/>
                        </a:lnSpc>
                        <a:spcAft>
                          <a:spcPts val="0"/>
                        </a:spcAft>
                      </a:pPr>
                      <a:r>
                        <a:rPr lang="en-US" sz="2000" kern="100" dirty="0">
                          <a:latin typeface="Times New Roman"/>
                          <a:ea typeface="宋体"/>
                          <a:cs typeface="Times New Roman"/>
                        </a:rPr>
                        <a:t>  </a:t>
                      </a:r>
                      <a:endParaRPr lang="en-US" sz="2000" kern="100" dirty="0" smtClean="0">
                        <a:latin typeface="Times New Roman"/>
                        <a:ea typeface="宋体"/>
                        <a:cs typeface="Times New Roman"/>
                      </a:endParaRPr>
                    </a:p>
                    <a:p>
                      <a:pPr indent="127000" algn="just">
                        <a:lnSpc>
                          <a:spcPts val="1200"/>
                        </a:lnSpc>
                        <a:spcAft>
                          <a:spcPts val="0"/>
                        </a:spcAft>
                      </a:pPr>
                      <a:r>
                        <a:rPr lang="zh-CN" sz="2000" kern="100" dirty="0" smtClean="0">
                          <a:latin typeface="Times New Roman"/>
                          <a:ea typeface="宋体"/>
                          <a:cs typeface="Times New Roman"/>
                        </a:rPr>
                        <a:t>顶点</a:t>
                      </a:r>
                      <a:endParaRPr lang="zh-CN" sz="2000" kern="100" dirty="0">
                        <a:latin typeface="Times New Roman"/>
                        <a:ea typeface="宋体"/>
                        <a:cs typeface="宋体"/>
                      </a:endParaRPr>
                    </a:p>
                    <a:p>
                      <a:pPr indent="127000" algn="just">
                        <a:lnSpc>
                          <a:spcPts val="1200"/>
                        </a:lnSpc>
                        <a:spcAft>
                          <a:spcPts val="0"/>
                        </a:spcAft>
                      </a:pPr>
                      <a:endParaRPr lang="en-US" altLang="zh-CN" sz="2000" kern="100" dirty="0" smtClean="0">
                        <a:latin typeface="Times New Roman"/>
                        <a:ea typeface="宋体"/>
                        <a:cs typeface="Times New Roman"/>
                      </a:endParaRPr>
                    </a:p>
                    <a:p>
                      <a:pPr indent="127000" algn="just">
                        <a:lnSpc>
                          <a:spcPts val="1200"/>
                        </a:lnSpc>
                        <a:spcAft>
                          <a:spcPts val="0"/>
                        </a:spcAft>
                      </a:pPr>
                      <a:r>
                        <a:rPr lang="zh-CN" sz="2000" kern="100" dirty="0" smtClean="0">
                          <a:latin typeface="Times New Roman"/>
                          <a:ea typeface="宋体"/>
                          <a:cs typeface="Times New Roman"/>
                        </a:rPr>
                        <a:t>骨骼</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25k</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100k</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400k</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1600k</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107">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1</a:t>
                      </a:r>
                      <a:endParaRPr lang="zh-CN" sz="2000" kern="100" dirty="0">
                        <a:latin typeface="Times New Roman"/>
                        <a:ea typeface="宋体"/>
                        <a:cs typeface="宋体"/>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r>
                        <a:rPr lang="en-US" sz="2000" kern="100">
                          <a:latin typeface="Calibri"/>
                          <a:ea typeface="宋体"/>
                          <a:cs typeface="宋体"/>
                        </a:rPr>
                        <a:t>1.4 </a:t>
                      </a:r>
                      <a:endParaRPr lang="zh-CN" sz="2000" kern="100">
                        <a:latin typeface="Times New Roman"/>
                        <a:ea typeface="宋体"/>
                        <a:cs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r>
                        <a:rPr lang="en-US" sz="2000" kern="100" dirty="0">
                          <a:latin typeface="Calibri"/>
                          <a:ea typeface="宋体"/>
                          <a:cs typeface="宋体"/>
                        </a:rPr>
                        <a:t>1.2 </a:t>
                      </a:r>
                      <a:endParaRPr lang="zh-CN" sz="2000" kern="100" dirty="0">
                        <a:latin typeface="Times New Roman"/>
                        <a:ea typeface="宋体"/>
                        <a:cs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r>
                        <a:rPr lang="en-US" sz="2000" kern="100">
                          <a:latin typeface="Calibri"/>
                          <a:ea typeface="宋体"/>
                          <a:cs typeface="宋体"/>
                        </a:rPr>
                        <a:t>1.2 </a:t>
                      </a:r>
                      <a:endParaRPr lang="zh-CN" sz="2000" kern="100">
                        <a:latin typeface="Times New Roman"/>
                        <a:ea typeface="宋体"/>
                        <a:cs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r>
                        <a:rPr lang="en-US" sz="2000" kern="100">
                          <a:latin typeface="Calibri"/>
                          <a:ea typeface="宋体"/>
                          <a:cs typeface="宋体"/>
                        </a:rPr>
                        <a:t>1.1 </a:t>
                      </a:r>
                      <a:endParaRPr lang="zh-CN" sz="2000" kern="100">
                        <a:latin typeface="Times New Roman"/>
                        <a:ea typeface="宋体"/>
                        <a:cs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490107">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2</a:t>
                      </a:r>
                      <a:endParaRPr lang="zh-CN" sz="2000" kern="100" dirty="0">
                        <a:latin typeface="Times New Roman"/>
                        <a:ea typeface="宋体"/>
                        <a:cs typeface="宋体"/>
                      </a:endParaRPr>
                    </a:p>
                  </a:txBody>
                  <a:tcPr marL="68580" marR="68580" marT="0" marB="0">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2.4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3.3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3.0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3.1 </a:t>
                      </a:r>
                      <a:endParaRPr lang="zh-CN" sz="2000" kern="100">
                        <a:latin typeface="Times New Roman"/>
                        <a:ea typeface="宋体"/>
                        <a:cs typeface="宋体"/>
                      </a:endParaRPr>
                    </a:p>
                  </a:txBody>
                  <a:tcPr marL="68580" marR="68580" marT="0" marB="0" anchor="ctr">
                    <a:lnL>
                      <a:noFill/>
                    </a:lnL>
                    <a:lnR>
                      <a:noFill/>
                    </a:lnR>
                    <a:lnT>
                      <a:noFill/>
                    </a:lnT>
                    <a:lnB>
                      <a:noFill/>
                    </a:lnB>
                  </a:tcPr>
                </a:tc>
              </a:tr>
              <a:tr h="490107">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3</a:t>
                      </a:r>
                      <a:endParaRPr lang="zh-CN" sz="2000" kern="100" dirty="0">
                        <a:latin typeface="Times New Roman"/>
                        <a:ea typeface="宋体"/>
                        <a:cs typeface="宋体"/>
                      </a:endParaRPr>
                    </a:p>
                  </a:txBody>
                  <a:tcPr marL="68580" marR="68580" marT="0" marB="0">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2.4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3.6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3.4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3.4 </a:t>
                      </a:r>
                      <a:endParaRPr lang="zh-CN" sz="2000" kern="100">
                        <a:latin typeface="Times New Roman"/>
                        <a:ea typeface="宋体"/>
                        <a:cs typeface="宋体"/>
                      </a:endParaRPr>
                    </a:p>
                  </a:txBody>
                  <a:tcPr marL="68580" marR="68580" marT="0" marB="0" anchor="ctr">
                    <a:lnL>
                      <a:noFill/>
                    </a:lnL>
                    <a:lnR>
                      <a:noFill/>
                    </a:lnR>
                    <a:lnT>
                      <a:noFill/>
                    </a:lnT>
                    <a:lnB>
                      <a:noFill/>
                    </a:lnB>
                  </a:tcPr>
                </a:tc>
              </a:tr>
              <a:tr h="490107">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4</a:t>
                      </a:r>
                      <a:endParaRPr lang="zh-CN" sz="2000" kern="100" dirty="0">
                        <a:latin typeface="Times New Roman"/>
                        <a:ea typeface="宋体"/>
                        <a:cs typeface="宋体"/>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a:latin typeface="Calibri"/>
                          <a:ea typeface="宋体"/>
                          <a:cs typeface="宋体"/>
                        </a:rPr>
                        <a:t>2.6 </a:t>
                      </a:r>
                      <a:endParaRPr lang="zh-CN" sz="2000" kern="100">
                        <a:latin typeface="Times New Roman"/>
                        <a:ea typeface="宋体"/>
                        <a:cs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a:latin typeface="Calibri"/>
                          <a:ea typeface="宋体"/>
                          <a:cs typeface="宋体"/>
                        </a:rPr>
                        <a:t>4.2 </a:t>
                      </a:r>
                      <a:endParaRPr lang="zh-CN" sz="2000" kern="100">
                        <a:latin typeface="Times New Roman"/>
                        <a:ea typeface="宋体"/>
                        <a:cs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a:latin typeface="Calibri"/>
                          <a:ea typeface="宋体"/>
                          <a:cs typeface="宋体"/>
                        </a:rPr>
                        <a:t>4.0 </a:t>
                      </a:r>
                      <a:endParaRPr lang="zh-CN" sz="2000" kern="100">
                        <a:latin typeface="Times New Roman"/>
                        <a:ea typeface="宋体"/>
                        <a:cs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dirty="0">
                          <a:latin typeface="Calibri"/>
                          <a:ea typeface="宋体"/>
                          <a:cs typeface="宋体"/>
                        </a:rPr>
                        <a:t>4.0 </a:t>
                      </a:r>
                      <a:endParaRPr lang="zh-CN" sz="2000" kern="100" dirty="0">
                        <a:latin typeface="Times New Roman"/>
                        <a:ea typeface="宋体"/>
                        <a:cs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r>
            </a:tbl>
          </a:graphicData>
        </a:graphic>
      </p:graphicFrame>
      <p:sp>
        <p:nvSpPr>
          <p:cNvPr id="86018" name="AutoShape 2"/>
          <p:cNvSpPr>
            <a:spLocks noChangeShapeType="1"/>
          </p:cNvSpPr>
          <p:nvPr/>
        </p:nvSpPr>
        <p:spPr bwMode="auto">
          <a:xfrm>
            <a:off x="-66675" y="-1588"/>
            <a:ext cx="474663" cy="312738"/>
          </a:xfrm>
          <a:prstGeom prst="straightConnector1">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TextBox 7"/>
          <p:cNvSpPr txBox="1"/>
          <p:nvPr/>
        </p:nvSpPr>
        <p:spPr>
          <a:xfrm>
            <a:off x="285720" y="2285992"/>
            <a:ext cx="392909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16</a:t>
            </a:r>
            <a:r>
              <a:rPr lang="zh-CN" altLang="en-US" dirty="0" smtClean="0">
                <a:latin typeface="Times New Roman" pitchFamily="18" charset="0"/>
                <a:cs typeface="Times New Roman" pitchFamily="18" charset="0"/>
              </a:rPr>
              <a:t>组数据的</a:t>
            </a:r>
            <a:r>
              <a:rPr lang="en-US" dirty="0" err="1" smtClean="0">
                <a:latin typeface="Times New Roman" pitchFamily="18" charset="0"/>
                <a:cs typeface="Times New Roman" pitchFamily="18" charset="0"/>
              </a:rPr>
              <a:t>OpenCL</a:t>
            </a:r>
            <a:r>
              <a:rPr lang="zh-CN" altLang="en-US" dirty="0" smtClean="0">
                <a:latin typeface="Times New Roman" pitchFamily="18" charset="0"/>
                <a:cs typeface="Times New Roman" pitchFamily="18" charset="0"/>
              </a:rPr>
              <a:t>并行加速比</a:t>
            </a:r>
            <a:endParaRPr lang="zh-CN" altLang="en-US" dirty="0">
              <a:latin typeface="Times New Roman" pitchFamily="18" charset="0"/>
              <a:cs typeface="Times New Roman" pitchFamily="18" charset="0"/>
            </a:endParaRPr>
          </a:p>
        </p:txBody>
      </p:sp>
      <p:sp>
        <p:nvSpPr>
          <p:cNvPr id="9" name="TextBox 8"/>
          <p:cNvSpPr txBox="1"/>
          <p:nvPr/>
        </p:nvSpPr>
        <p:spPr>
          <a:xfrm>
            <a:off x="4643438" y="2285992"/>
            <a:ext cx="392909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16</a:t>
            </a:r>
            <a:r>
              <a:rPr lang="zh-CN" altLang="en-US" dirty="0" smtClean="0">
                <a:latin typeface="Times New Roman" pitchFamily="18" charset="0"/>
                <a:cs typeface="Times New Roman" pitchFamily="18" charset="0"/>
              </a:rPr>
              <a:t>组数据的</a:t>
            </a:r>
            <a:r>
              <a:rPr lang="en-US" dirty="0" smtClean="0">
                <a:latin typeface="Times New Roman" pitchFamily="18" charset="0"/>
                <a:cs typeface="Times New Roman" pitchFamily="18" charset="0"/>
              </a:rPr>
              <a:t>SSE</a:t>
            </a:r>
            <a:r>
              <a:rPr lang="zh-CN" altLang="en-US" dirty="0" smtClean="0">
                <a:latin typeface="Times New Roman" pitchFamily="18" charset="0"/>
                <a:cs typeface="Times New Roman" pitchFamily="18" charset="0"/>
              </a:rPr>
              <a:t>并行加速比</a:t>
            </a:r>
            <a:endParaRPr lang="zh-CN" altLang="en-US" dirty="0">
              <a:latin typeface="Times New Roman" pitchFamily="18" charset="0"/>
              <a:cs typeface="Times New Roman" pitchFamily="18" charset="0"/>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25</a:t>
            </a:fld>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smtClean="0"/>
              <a:t>OpenCL</a:t>
            </a:r>
            <a:r>
              <a:rPr lang="zh-CN" altLang="en-US" dirty="0" smtClean="0"/>
              <a:t> </a:t>
            </a:r>
            <a:r>
              <a:rPr lang="en-US" altLang="zh-CN" dirty="0" err="1" smtClean="0"/>
              <a:t>vs</a:t>
            </a:r>
            <a:r>
              <a:rPr lang="en-US" altLang="zh-CN" dirty="0" smtClean="0"/>
              <a:t> </a:t>
            </a:r>
            <a:r>
              <a:rPr lang="en-US" dirty="0" smtClean="0"/>
              <a:t>SSE</a:t>
            </a:r>
            <a:endParaRPr lang="zh-CN" altLang="en-US" dirty="0"/>
          </a:p>
        </p:txBody>
      </p:sp>
      <p:graphicFrame>
        <p:nvGraphicFramePr>
          <p:cNvPr id="4" name="图表 3"/>
          <p:cNvGraphicFramePr/>
          <p:nvPr>
            <p:extLst>
              <p:ext uri="{D42A27DB-BD31-4B8C-83A1-F6EECF244321}">
                <p14:modId xmlns:p14="http://schemas.microsoft.com/office/powerpoint/2010/main" val="4046957506"/>
              </p:ext>
            </p:extLst>
          </p:nvPr>
        </p:nvGraphicFramePr>
        <p:xfrm>
          <a:off x="1071538" y="2571744"/>
          <a:ext cx="6357982" cy="4000528"/>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428728" y="1857364"/>
            <a:ext cx="5857916" cy="461665"/>
          </a:xfrm>
          <a:prstGeom prst="rect">
            <a:avLst/>
          </a:prstGeom>
          <a:noFill/>
        </p:spPr>
        <p:txBody>
          <a:bodyPr wrap="square" rtlCol="0">
            <a:spAutoFit/>
          </a:bodyPr>
          <a:lstStyle/>
          <a:p>
            <a:r>
              <a:rPr lang="en-US" sz="2400" dirty="0" smtClean="0">
                <a:effectLst>
                  <a:outerShdw blurRad="38100" dist="38100" dir="2700000" algn="tl">
                    <a:srgbClr val="000000">
                      <a:alpha val="43137"/>
                    </a:srgbClr>
                  </a:outerShdw>
                </a:effectLst>
                <a:latin typeface="Times New Roman" pitchFamily="18" charset="0"/>
                <a:cs typeface="Times New Roman" pitchFamily="18" charset="0"/>
              </a:rPr>
              <a:t>16</a:t>
            </a:r>
            <a:r>
              <a:rPr lang="zh-CN" altLang="en-US" sz="2400" dirty="0" smtClean="0">
                <a:effectLst>
                  <a:outerShdw blurRad="38100" dist="38100" dir="2700000" algn="tl">
                    <a:srgbClr val="000000">
                      <a:alpha val="43137"/>
                    </a:srgbClr>
                  </a:outerShdw>
                </a:effectLst>
                <a:latin typeface="Times New Roman" pitchFamily="18" charset="0"/>
                <a:cs typeface="Times New Roman" pitchFamily="18" charset="0"/>
              </a:rPr>
              <a:t>组数据的</a:t>
            </a:r>
            <a:r>
              <a:rPr lang="en-US" sz="2400" dirty="0" err="1" smtClean="0">
                <a:effectLst>
                  <a:outerShdw blurRad="38100" dist="38100" dir="2700000" algn="tl">
                    <a:srgbClr val="000000">
                      <a:alpha val="43137"/>
                    </a:srgbClr>
                  </a:outerShdw>
                </a:effectLst>
                <a:latin typeface="Times New Roman" pitchFamily="18" charset="0"/>
                <a:cs typeface="Times New Roman" pitchFamily="18" charset="0"/>
              </a:rPr>
              <a:t>OpenCL</a:t>
            </a:r>
            <a:r>
              <a:rPr lang="zh-CN" altLang="en-US" sz="2400" dirty="0" smtClean="0">
                <a:effectLst>
                  <a:outerShdw blurRad="38100" dist="38100" dir="2700000" algn="tl">
                    <a:srgbClr val="000000">
                      <a:alpha val="43137"/>
                    </a:srgbClr>
                  </a:outerShdw>
                </a:effectLst>
                <a:latin typeface="Times New Roman" pitchFamily="18" charset="0"/>
                <a:cs typeface="Times New Roman" pitchFamily="18" charset="0"/>
              </a:rPr>
              <a:t>相对</a:t>
            </a:r>
            <a:r>
              <a:rPr lang="en-US" sz="2400" dirty="0" smtClean="0">
                <a:effectLst>
                  <a:outerShdw blurRad="38100" dist="38100" dir="2700000" algn="tl">
                    <a:srgbClr val="000000">
                      <a:alpha val="43137"/>
                    </a:srgbClr>
                  </a:outerShdw>
                </a:effectLst>
                <a:latin typeface="Times New Roman" pitchFamily="18" charset="0"/>
                <a:cs typeface="Times New Roman" pitchFamily="18" charset="0"/>
              </a:rPr>
              <a:t>SSE</a:t>
            </a:r>
            <a:r>
              <a:rPr lang="zh-CN" altLang="en-US" sz="2400" dirty="0" smtClean="0">
                <a:effectLst>
                  <a:outerShdw blurRad="38100" dist="38100" dir="2700000" algn="tl">
                    <a:srgbClr val="000000">
                      <a:alpha val="43137"/>
                    </a:srgbClr>
                  </a:outerShdw>
                </a:effectLst>
                <a:latin typeface="Times New Roman" pitchFamily="18" charset="0"/>
                <a:cs typeface="Times New Roman" pitchFamily="18" charset="0"/>
              </a:rPr>
              <a:t>加速比增幅</a:t>
            </a:r>
            <a:endParaRPr lang="zh-CN" altLang="en-US" sz="2400"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26</a:t>
            </a:fld>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smtClean="0"/>
              <a:t>OpenCL</a:t>
            </a:r>
            <a:r>
              <a:rPr lang="zh-CN" altLang="en-US" dirty="0" smtClean="0"/>
              <a:t> </a:t>
            </a:r>
            <a:r>
              <a:rPr lang="en-US" altLang="zh-CN" dirty="0" err="1" smtClean="0"/>
              <a:t>vs</a:t>
            </a:r>
            <a:r>
              <a:rPr lang="en-US" altLang="zh-CN" dirty="0" smtClean="0"/>
              <a:t> </a:t>
            </a:r>
            <a:r>
              <a:rPr lang="en-US" dirty="0" smtClean="0"/>
              <a:t>SSE</a:t>
            </a:r>
            <a:endParaRPr lang="zh-CN" altLang="en-US" dirty="0"/>
          </a:p>
        </p:txBody>
      </p:sp>
      <p:sp>
        <p:nvSpPr>
          <p:cNvPr id="3" name="内容占位符 2"/>
          <p:cNvSpPr>
            <a:spLocks noGrp="1"/>
          </p:cNvSpPr>
          <p:nvPr>
            <p:ph idx="1"/>
          </p:nvPr>
        </p:nvSpPr>
        <p:spPr/>
        <p:txBody>
          <a:bodyPr/>
          <a:lstStyle/>
          <a:p>
            <a:r>
              <a:rPr lang="en-US" sz="2800" dirty="0" err="1" smtClean="0"/>
              <a:t>OpenCL</a:t>
            </a:r>
            <a:r>
              <a:rPr lang="zh-CN" altLang="en-US" sz="2800" dirty="0" smtClean="0"/>
              <a:t>相对</a:t>
            </a:r>
            <a:r>
              <a:rPr lang="en-US" sz="2800" dirty="0" smtClean="0"/>
              <a:t>SSE</a:t>
            </a:r>
            <a:r>
              <a:rPr lang="zh-CN" altLang="en-US" sz="2800" dirty="0" smtClean="0"/>
              <a:t>的加速比增幅在</a:t>
            </a:r>
            <a:r>
              <a:rPr lang="en-US" sz="2800" dirty="0" smtClean="0"/>
              <a:t>33%~179%</a:t>
            </a:r>
            <a:r>
              <a:rPr lang="zh-CN" altLang="en-US" sz="2800" dirty="0" smtClean="0"/>
              <a:t>之间，平均增幅</a:t>
            </a:r>
            <a:r>
              <a:rPr lang="en-US" sz="2800" dirty="0" smtClean="0"/>
              <a:t>106%</a:t>
            </a:r>
            <a:r>
              <a:rPr lang="zh-CN" altLang="en-US" sz="2800" dirty="0" smtClean="0"/>
              <a:t>，即</a:t>
            </a:r>
            <a:r>
              <a:rPr lang="en-US" sz="2800" dirty="0" err="1" smtClean="0"/>
              <a:t>OpenCL</a:t>
            </a:r>
            <a:r>
              <a:rPr lang="zh-CN" altLang="en-US" sz="2800" dirty="0" smtClean="0"/>
              <a:t>是</a:t>
            </a:r>
            <a:r>
              <a:rPr lang="en-US" sz="2800" dirty="0" smtClean="0"/>
              <a:t>SSE</a:t>
            </a:r>
            <a:r>
              <a:rPr lang="zh-CN" altLang="en-US" sz="2800" dirty="0" smtClean="0"/>
              <a:t>的</a:t>
            </a:r>
            <a:r>
              <a:rPr lang="en-US" sz="2800" dirty="0" smtClean="0"/>
              <a:t>2</a:t>
            </a:r>
            <a:r>
              <a:rPr lang="zh-CN" altLang="en-US" sz="2800" dirty="0" smtClean="0"/>
              <a:t>倍。</a:t>
            </a:r>
            <a:endParaRPr lang="en-US" altLang="zh-CN" sz="2800" dirty="0" smtClean="0"/>
          </a:p>
          <a:p>
            <a:r>
              <a:rPr lang="zh-CN" altLang="en-US" sz="2800" dirty="0" smtClean="0"/>
              <a:t>性能优势随模型复杂度的提升而稳定线性增长。</a:t>
            </a:r>
            <a:endParaRPr lang="en-US" altLang="zh-CN" sz="2800" dirty="0" smtClean="0"/>
          </a:p>
          <a:p>
            <a:r>
              <a:rPr lang="zh-CN" altLang="en-US" sz="2800" dirty="0" smtClean="0"/>
              <a:t>数据量越大，越能发挥</a:t>
            </a:r>
            <a:r>
              <a:rPr lang="en-US" sz="2800" dirty="0" err="1" smtClean="0"/>
              <a:t>OpenCL</a:t>
            </a:r>
            <a:r>
              <a:rPr lang="zh-CN" altLang="en-US" sz="2800" dirty="0" smtClean="0"/>
              <a:t>的并行加速优势。</a:t>
            </a:r>
            <a:endParaRPr lang="zh-CN" altLang="en-US" dirty="0" smtClean="0"/>
          </a:p>
          <a:p>
            <a:pPr>
              <a:buNone/>
            </a:pP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27</a:t>
            </a:fld>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1785918" y="2928934"/>
          <a:ext cx="5357850" cy="2857520"/>
        </p:xfrm>
        <a:graphic>
          <a:graphicData uri="http://schemas.openxmlformats.org/drawingml/2006/table">
            <a:tbl>
              <a:tblPr/>
              <a:tblGrid>
                <a:gridCol w="1082127"/>
                <a:gridCol w="1068302"/>
                <a:gridCol w="1248027"/>
                <a:gridCol w="889834"/>
                <a:gridCol w="1069560"/>
              </a:tblGrid>
              <a:tr h="784340">
                <a:tc>
                  <a:txBody>
                    <a:bodyPr/>
                    <a:lstStyle/>
                    <a:p>
                      <a:pPr indent="127000" algn="just">
                        <a:lnSpc>
                          <a:spcPts val="1500"/>
                        </a:lnSpc>
                        <a:spcAft>
                          <a:spcPts val="0"/>
                        </a:spcAft>
                      </a:pPr>
                      <a:r>
                        <a:rPr lang="zh-CN" sz="2000" kern="100" baseline="0" dirty="0">
                          <a:latin typeface="Times New Roman"/>
                          <a:ea typeface="宋体"/>
                          <a:cs typeface="Times New Roman"/>
                        </a:rPr>
                        <a:t>　</a:t>
                      </a:r>
                      <a:endParaRPr lang="zh-CN" sz="2000" kern="100" baseline="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altLang="zh-CN" sz="2000" kern="100" baseline="0" dirty="0" smtClean="0">
                        <a:latin typeface="Times New Roman"/>
                        <a:ea typeface="宋体"/>
                        <a:cs typeface="宋体"/>
                      </a:endParaRPr>
                    </a:p>
                    <a:p>
                      <a:pPr algn="just">
                        <a:lnSpc>
                          <a:spcPts val="1200"/>
                        </a:lnSpc>
                        <a:spcAft>
                          <a:spcPts val="0"/>
                        </a:spcAft>
                      </a:pPr>
                      <a:r>
                        <a:rPr lang="zh-CN" sz="2000" kern="100" baseline="0" dirty="0" smtClean="0">
                          <a:latin typeface="Times New Roman"/>
                          <a:ea typeface="宋体"/>
                          <a:cs typeface="宋体"/>
                        </a:rPr>
                        <a:t>加速比</a:t>
                      </a:r>
                      <a:endParaRPr lang="zh-CN" sz="2000" kern="100" baseline="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altLang="zh-CN" sz="2000" kern="100" baseline="0" dirty="0" smtClean="0">
                        <a:latin typeface="Times New Roman"/>
                        <a:ea typeface="宋体"/>
                        <a:cs typeface="宋体"/>
                      </a:endParaRPr>
                    </a:p>
                    <a:p>
                      <a:pPr algn="just">
                        <a:lnSpc>
                          <a:spcPts val="1200"/>
                        </a:lnSpc>
                        <a:spcAft>
                          <a:spcPts val="0"/>
                        </a:spcAft>
                      </a:pPr>
                      <a:r>
                        <a:rPr lang="zh-CN" sz="2000" kern="100" baseline="0" dirty="0" smtClean="0">
                          <a:latin typeface="Times New Roman"/>
                          <a:ea typeface="宋体"/>
                          <a:cs typeface="宋体"/>
                        </a:rPr>
                        <a:t>内存</a:t>
                      </a:r>
                      <a:endParaRPr lang="zh-CN" sz="2000" kern="100" baseline="0" dirty="0">
                        <a:latin typeface="Times New Roman"/>
                        <a:ea typeface="宋体"/>
                        <a:cs typeface="宋体"/>
                      </a:endParaRPr>
                    </a:p>
                    <a:p>
                      <a:pPr algn="just">
                        <a:lnSpc>
                          <a:spcPts val="1200"/>
                        </a:lnSpc>
                        <a:spcAft>
                          <a:spcPts val="0"/>
                        </a:spcAft>
                      </a:pPr>
                      <a:endParaRPr lang="en-US" sz="2000" kern="100" baseline="0" dirty="0" smtClean="0">
                        <a:latin typeface="Times New Roman"/>
                        <a:ea typeface="宋体"/>
                        <a:cs typeface="宋体"/>
                      </a:endParaRPr>
                    </a:p>
                    <a:p>
                      <a:pPr algn="just">
                        <a:lnSpc>
                          <a:spcPts val="1200"/>
                        </a:lnSpc>
                        <a:spcAft>
                          <a:spcPts val="0"/>
                        </a:spcAft>
                      </a:pPr>
                      <a:r>
                        <a:rPr lang="en-US" sz="2000" kern="100" baseline="0" dirty="0" smtClean="0">
                          <a:latin typeface="Times New Roman"/>
                          <a:ea typeface="宋体"/>
                          <a:cs typeface="宋体"/>
                        </a:rPr>
                        <a:t>/</a:t>
                      </a:r>
                      <a:r>
                        <a:rPr lang="zh-CN" sz="2000" kern="100" baseline="0" dirty="0">
                          <a:latin typeface="Times New Roman"/>
                          <a:ea typeface="宋体"/>
                          <a:cs typeface="宋体"/>
                        </a:rPr>
                        <a:t>点</a:t>
                      </a: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sz="2000" kern="100" baseline="0" dirty="0" smtClean="0">
                        <a:latin typeface="Times New Roman"/>
                        <a:ea typeface="宋体"/>
                        <a:cs typeface="宋体"/>
                      </a:endParaRPr>
                    </a:p>
                    <a:p>
                      <a:pPr algn="just">
                        <a:lnSpc>
                          <a:spcPts val="1200"/>
                        </a:lnSpc>
                        <a:spcAft>
                          <a:spcPts val="0"/>
                        </a:spcAft>
                      </a:pPr>
                      <a:r>
                        <a:rPr lang="en-US" sz="2000" kern="100" baseline="0" dirty="0" smtClean="0">
                          <a:latin typeface="Times New Roman"/>
                          <a:ea typeface="宋体"/>
                          <a:cs typeface="宋体"/>
                        </a:rPr>
                        <a:t>CPU</a:t>
                      </a:r>
                      <a:endParaRPr lang="zh-CN" sz="2000" kern="100" baseline="0" dirty="0">
                        <a:latin typeface="Times New Roman"/>
                        <a:ea typeface="宋体"/>
                        <a:cs typeface="宋体"/>
                      </a:endParaRPr>
                    </a:p>
                    <a:p>
                      <a:pPr algn="just">
                        <a:lnSpc>
                          <a:spcPts val="1200"/>
                        </a:lnSpc>
                        <a:spcAft>
                          <a:spcPts val="0"/>
                        </a:spcAft>
                      </a:pPr>
                      <a:r>
                        <a:rPr lang="en-US" sz="2000" kern="100" baseline="0" dirty="0">
                          <a:latin typeface="Times New Roman"/>
                          <a:ea typeface="宋体"/>
                          <a:cs typeface="宋体"/>
                        </a:rPr>
                        <a:t> </a:t>
                      </a:r>
                      <a:endParaRPr lang="en-US" sz="2000" kern="100" baseline="0" dirty="0" smtClean="0">
                        <a:latin typeface="Times New Roman"/>
                        <a:ea typeface="宋体"/>
                        <a:cs typeface="宋体"/>
                      </a:endParaRPr>
                    </a:p>
                    <a:p>
                      <a:pPr algn="just">
                        <a:lnSpc>
                          <a:spcPts val="1200"/>
                        </a:lnSpc>
                        <a:spcAft>
                          <a:spcPts val="0"/>
                        </a:spcAft>
                      </a:pPr>
                      <a:r>
                        <a:rPr lang="en-US" sz="2000" kern="100" baseline="0" dirty="0" smtClean="0">
                          <a:latin typeface="Times New Roman"/>
                          <a:ea typeface="宋体"/>
                          <a:cs typeface="宋体"/>
                        </a:rPr>
                        <a:t>%</a:t>
                      </a:r>
                      <a:endParaRPr lang="zh-CN" sz="2000" kern="100" baseline="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altLang="zh-CN" sz="2000" kern="100" baseline="0" dirty="0" smtClean="0">
                        <a:latin typeface="Times New Roman"/>
                        <a:ea typeface="宋体"/>
                        <a:cs typeface="宋体"/>
                      </a:endParaRPr>
                    </a:p>
                    <a:p>
                      <a:pPr algn="just">
                        <a:lnSpc>
                          <a:spcPts val="1200"/>
                        </a:lnSpc>
                        <a:spcAft>
                          <a:spcPts val="0"/>
                        </a:spcAft>
                      </a:pPr>
                      <a:r>
                        <a:rPr lang="zh-CN" sz="2000" kern="100" baseline="0" dirty="0" smtClean="0">
                          <a:latin typeface="Times New Roman"/>
                          <a:ea typeface="宋体"/>
                          <a:cs typeface="宋体"/>
                        </a:rPr>
                        <a:t>渲染</a:t>
                      </a:r>
                      <a:endParaRPr lang="zh-CN" sz="2000" kern="100" baseline="0" dirty="0">
                        <a:latin typeface="Times New Roman"/>
                        <a:ea typeface="宋体"/>
                        <a:cs typeface="宋体"/>
                      </a:endParaRPr>
                    </a:p>
                    <a:p>
                      <a:pPr algn="just">
                        <a:lnSpc>
                          <a:spcPts val="1200"/>
                        </a:lnSpc>
                        <a:spcAft>
                          <a:spcPts val="0"/>
                        </a:spcAft>
                      </a:pPr>
                      <a:endParaRPr lang="en-US" altLang="zh-CN" sz="2000" kern="100" baseline="0" dirty="0" smtClean="0">
                        <a:latin typeface="Times New Roman"/>
                        <a:ea typeface="宋体"/>
                        <a:cs typeface="宋体"/>
                      </a:endParaRPr>
                    </a:p>
                    <a:p>
                      <a:pPr algn="just">
                        <a:lnSpc>
                          <a:spcPts val="1200"/>
                        </a:lnSpc>
                        <a:spcAft>
                          <a:spcPts val="0"/>
                        </a:spcAft>
                      </a:pPr>
                      <a:r>
                        <a:rPr lang="zh-CN" sz="2000" kern="100" baseline="0" dirty="0" smtClean="0">
                          <a:latin typeface="Times New Roman"/>
                          <a:ea typeface="宋体"/>
                          <a:cs typeface="宋体"/>
                        </a:rPr>
                        <a:t>画</a:t>
                      </a:r>
                      <a:r>
                        <a:rPr lang="zh-CN" sz="2000" kern="100" baseline="0" dirty="0">
                          <a:latin typeface="Times New Roman"/>
                          <a:ea typeface="宋体"/>
                          <a:cs typeface="宋体"/>
                        </a:rPr>
                        <a:t>质</a:t>
                      </a: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5385">
                <a:tc>
                  <a:txBody>
                    <a:bodyPr/>
                    <a:lstStyle/>
                    <a:p>
                      <a:pPr algn="just">
                        <a:lnSpc>
                          <a:spcPts val="1200"/>
                        </a:lnSpc>
                        <a:spcAft>
                          <a:spcPts val="0"/>
                        </a:spcAft>
                      </a:pPr>
                      <a:endParaRPr lang="en-US" altLang="zh-CN" sz="2000" kern="100" baseline="0" dirty="0" smtClean="0">
                        <a:latin typeface="Times New Roman"/>
                        <a:ea typeface="宋体"/>
                        <a:cs typeface="宋体"/>
                      </a:endParaRPr>
                    </a:p>
                    <a:p>
                      <a:pPr algn="just">
                        <a:lnSpc>
                          <a:spcPts val="1200"/>
                        </a:lnSpc>
                        <a:spcAft>
                          <a:spcPts val="0"/>
                        </a:spcAft>
                      </a:pPr>
                      <a:r>
                        <a:rPr lang="zh-CN" sz="2000" kern="100" baseline="0" dirty="0" smtClean="0">
                          <a:latin typeface="Times New Roman"/>
                          <a:ea typeface="宋体"/>
                          <a:cs typeface="宋体"/>
                        </a:rPr>
                        <a:t>单</a:t>
                      </a:r>
                      <a:r>
                        <a:rPr lang="zh-CN" sz="2000" kern="100" baseline="0" dirty="0">
                          <a:latin typeface="Times New Roman"/>
                          <a:ea typeface="宋体"/>
                          <a:cs typeface="宋体"/>
                        </a:rPr>
                        <a:t>线程</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endParaRPr lang="en-US" sz="2000" kern="100" baseline="0" dirty="0" smtClean="0">
                        <a:latin typeface="Times New Roman"/>
                        <a:ea typeface="宋体"/>
                        <a:cs typeface="宋体"/>
                      </a:endParaRPr>
                    </a:p>
                    <a:p>
                      <a:pPr algn="just">
                        <a:lnSpc>
                          <a:spcPts val="1200"/>
                        </a:lnSpc>
                        <a:spcAft>
                          <a:spcPts val="0"/>
                        </a:spcAft>
                      </a:pPr>
                      <a:r>
                        <a:rPr lang="en-US" sz="2000" kern="100" baseline="0" dirty="0" smtClean="0">
                          <a:latin typeface="Times New Roman"/>
                          <a:ea typeface="宋体"/>
                          <a:cs typeface="宋体"/>
                        </a:rPr>
                        <a:t>1</a:t>
                      </a:r>
                      <a:endParaRPr lang="zh-CN" sz="2000" kern="100" baseline="0" dirty="0">
                        <a:latin typeface="Times New Roman"/>
                        <a:ea typeface="宋体"/>
                        <a:cs typeface="宋体"/>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endParaRPr lang="en-US" sz="2000" kern="100" baseline="0" dirty="0" smtClean="0">
                        <a:latin typeface="Times New Roman"/>
                        <a:ea typeface="宋体"/>
                        <a:cs typeface="宋体"/>
                      </a:endParaRPr>
                    </a:p>
                    <a:p>
                      <a:pPr algn="just">
                        <a:lnSpc>
                          <a:spcPts val="1200"/>
                        </a:lnSpc>
                        <a:spcAft>
                          <a:spcPts val="0"/>
                        </a:spcAft>
                      </a:pPr>
                      <a:r>
                        <a:rPr lang="en-US" sz="2000" kern="100" baseline="0" dirty="0" smtClean="0">
                          <a:latin typeface="Times New Roman"/>
                          <a:ea typeface="宋体"/>
                          <a:cs typeface="宋体"/>
                        </a:rPr>
                        <a:t>68 </a:t>
                      </a:r>
                      <a:r>
                        <a:rPr lang="en-US" sz="2000" kern="100" baseline="0" dirty="0">
                          <a:latin typeface="Times New Roman"/>
                          <a:ea typeface="宋体"/>
                          <a:cs typeface="宋体"/>
                        </a:rPr>
                        <a:t>Bytes</a:t>
                      </a:r>
                      <a:endParaRPr lang="zh-CN" sz="2000" kern="100" baseline="0" dirty="0">
                        <a:latin typeface="Times New Roman"/>
                        <a:ea typeface="宋体"/>
                        <a:cs typeface="宋体"/>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endParaRPr lang="en-US" sz="2000" kern="100" baseline="0" dirty="0" smtClean="0">
                        <a:latin typeface="Times New Roman"/>
                        <a:ea typeface="宋体"/>
                        <a:cs typeface="宋体"/>
                      </a:endParaRPr>
                    </a:p>
                    <a:p>
                      <a:pPr algn="just">
                        <a:lnSpc>
                          <a:spcPts val="1200"/>
                        </a:lnSpc>
                        <a:spcAft>
                          <a:spcPts val="0"/>
                        </a:spcAft>
                      </a:pPr>
                      <a:r>
                        <a:rPr lang="en-US" sz="2000" kern="100" baseline="0" dirty="0" smtClean="0">
                          <a:latin typeface="Times New Roman"/>
                          <a:ea typeface="宋体"/>
                          <a:cs typeface="宋体"/>
                        </a:rPr>
                        <a:t>25</a:t>
                      </a:r>
                      <a:r>
                        <a:rPr lang="en-US" sz="2000" kern="100" baseline="0" dirty="0">
                          <a:latin typeface="Times New Roman"/>
                          <a:ea typeface="宋体"/>
                          <a:cs typeface="宋体"/>
                        </a:rPr>
                        <a:t>%</a:t>
                      </a:r>
                      <a:endParaRPr lang="zh-CN" sz="2000" kern="100" baseline="0" dirty="0">
                        <a:latin typeface="Times New Roman"/>
                        <a:ea typeface="宋体"/>
                        <a:cs typeface="宋体"/>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endParaRPr lang="en-US" altLang="zh-CN" sz="2000" kern="100" baseline="0" dirty="0" smtClean="0">
                        <a:latin typeface="Times New Roman"/>
                        <a:ea typeface="宋体"/>
                        <a:cs typeface="宋体"/>
                      </a:endParaRPr>
                    </a:p>
                    <a:p>
                      <a:pPr algn="just">
                        <a:lnSpc>
                          <a:spcPts val="1200"/>
                        </a:lnSpc>
                        <a:spcAft>
                          <a:spcPts val="0"/>
                        </a:spcAft>
                      </a:pPr>
                      <a:r>
                        <a:rPr lang="zh-CN" sz="2000" kern="100" baseline="0" dirty="0" smtClean="0">
                          <a:latin typeface="Times New Roman"/>
                          <a:ea typeface="宋体"/>
                          <a:cs typeface="宋体"/>
                        </a:rPr>
                        <a:t>无</a:t>
                      </a:r>
                      <a:r>
                        <a:rPr lang="zh-CN" sz="2000" kern="100" baseline="0" dirty="0">
                          <a:latin typeface="Times New Roman"/>
                          <a:ea typeface="宋体"/>
                          <a:cs typeface="宋体"/>
                        </a:rPr>
                        <a:t>变形</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r>
              <a:tr h="649487">
                <a:tc>
                  <a:txBody>
                    <a:bodyPr/>
                    <a:lstStyle/>
                    <a:p>
                      <a:pPr algn="just">
                        <a:lnSpc>
                          <a:spcPts val="1200"/>
                        </a:lnSpc>
                        <a:spcAft>
                          <a:spcPts val="0"/>
                        </a:spcAft>
                      </a:pPr>
                      <a:r>
                        <a:rPr lang="en-US" sz="2000" kern="100" baseline="0">
                          <a:latin typeface="Times New Roman"/>
                          <a:ea typeface="宋体"/>
                          <a:cs typeface="宋体"/>
                        </a:rPr>
                        <a:t>SSE</a:t>
                      </a:r>
                      <a:endParaRPr lang="zh-CN" sz="2000" kern="100" baseline="0">
                        <a:latin typeface="Times New Roman"/>
                        <a:ea typeface="宋体"/>
                        <a:cs typeface="宋体"/>
                      </a:endParaRPr>
                    </a:p>
                  </a:txBody>
                  <a:tcPr marL="68580" marR="68580" marT="0" marB="0">
                    <a:lnL>
                      <a:noFill/>
                    </a:lnL>
                    <a:lnR>
                      <a:noFill/>
                    </a:lnR>
                    <a:lnT>
                      <a:noFill/>
                    </a:lnT>
                    <a:lnB>
                      <a:noFill/>
                    </a:lnB>
                  </a:tcPr>
                </a:tc>
                <a:tc>
                  <a:txBody>
                    <a:bodyPr/>
                    <a:lstStyle/>
                    <a:p>
                      <a:pPr algn="just">
                        <a:lnSpc>
                          <a:spcPts val="1200"/>
                        </a:lnSpc>
                        <a:spcAft>
                          <a:spcPts val="0"/>
                        </a:spcAft>
                      </a:pPr>
                      <a:r>
                        <a:rPr lang="en-US" sz="2000" kern="100" baseline="0">
                          <a:latin typeface="Times New Roman"/>
                          <a:ea typeface="宋体"/>
                          <a:cs typeface="宋体"/>
                        </a:rPr>
                        <a:t>3.3</a:t>
                      </a:r>
                      <a:endParaRPr lang="zh-CN" sz="2000" kern="100" baseline="0">
                        <a:latin typeface="Times New Roman"/>
                        <a:ea typeface="宋体"/>
                        <a:cs typeface="宋体"/>
                      </a:endParaRPr>
                    </a:p>
                  </a:txBody>
                  <a:tcPr marL="68580" marR="68580" marT="0" marB="0">
                    <a:lnL>
                      <a:noFill/>
                    </a:lnL>
                    <a:lnR>
                      <a:noFill/>
                    </a:lnR>
                    <a:lnT>
                      <a:noFill/>
                    </a:lnT>
                    <a:lnB>
                      <a:noFill/>
                    </a:lnB>
                  </a:tcPr>
                </a:tc>
                <a:tc>
                  <a:txBody>
                    <a:bodyPr/>
                    <a:lstStyle/>
                    <a:p>
                      <a:pPr algn="just">
                        <a:lnSpc>
                          <a:spcPts val="1200"/>
                        </a:lnSpc>
                        <a:spcAft>
                          <a:spcPts val="0"/>
                        </a:spcAft>
                      </a:pPr>
                      <a:r>
                        <a:rPr lang="en-US" sz="2000" kern="100" baseline="0" dirty="0">
                          <a:latin typeface="Times New Roman"/>
                          <a:ea typeface="宋体"/>
                          <a:cs typeface="宋体"/>
                        </a:rPr>
                        <a:t>68 Bytes</a:t>
                      </a:r>
                      <a:endParaRPr lang="zh-CN" sz="2000" kern="100" baseline="0" dirty="0">
                        <a:latin typeface="Times New Roman"/>
                        <a:ea typeface="宋体"/>
                        <a:cs typeface="宋体"/>
                      </a:endParaRPr>
                    </a:p>
                  </a:txBody>
                  <a:tcPr marL="68580" marR="68580" marT="0" marB="0">
                    <a:lnL>
                      <a:noFill/>
                    </a:lnL>
                    <a:lnR>
                      <a:noFill/>
                    </a:lnR>
                    <a:lnT>
                      <a:noFill/>
                    </a:lnT>
                    <a:lnB>
                      <a:noFill/>
                    </a:lnB>
                  </a:tcPr>
                </a:tc>
                <a:tc>
                  <a:txBody>
                    <a:bodyPr/>
                    <a:lstStyle/>
                    <a:p>
                      <a:pPr algn="just">
                        <a:lnSpc>
                          <a:spcPts val="1200"/>
                        </a:lnSpc>
                        <a:spcAft>
                          <a:spcPts val="0"/>
                        </a:spcAft>
                      </a:pPr>
                      <a:r>
                        <a:rPr lang="en-US" sz="2000" kern="100" baseline="0">
                          <a:latin typeface="Times New Roman"/>
                          <a:ea typeface="宋体"/>
                          <a:cs typeface="宋体"/>
                        </a:rPr>
                        <a:t>100%</a:t>
                      </a:r>
                      <a:endParaRPr lang="zh-CN" sz="2000" kern="100" baseline="0">
                        <a:latin typeface="Times New Roman"/>
                        <a:ea typeface="宋体"/>
                        <a:cs typeface="宋体"/>
                      </a:endParaRPr>
                    </a:p>
                  </a:txBody>
                  <a:tcPr marL="68580" marR="68580" marT="0" marB="0">
                    <a:lnL>
                      <a:noFill/>
                    </a:lnL>
                    <a:lnR>
                      <a:noFill/>
                    </a:lnR>
                    <a:lnT>
                      <a:noFill/>
                    </a:lnT>
                    <a:lnB>
                      <a:noFill/>
                    </a:lnB>
                  </a:tcPr>
                </a:tc>
                <a:tc>
                  <a:txBody>
                    <a:bodyPr/>
                    <a:lstStyle/>
                    <a:p>
                      <a:pPr algn="just">
                        <a:lnSpc>
                          <a:spcPts val="1200"/>
                        </a:lnSpc>
                        <a:spcAft>
                          <a:spcPts val="0"/>
                        </a:spcAft>
                      </a:pPr>
                      <a:r>
                        <a:rPr lang="zh-CN" sz="2000" kern="100" baseline="0">
                          <a:latin typeface="Times New Roman"/>
                          <a:ea typeface="宋体"/>
                          <a:cs typeface="宋体"/>
                        </a:rPr>
                        <a:t>同上</a:t>
                      </a:r>
                    </a:p>
                  </a:txBody>
                  <a:tcPr marL="68580" marR="68580" marT="0" marB="0">
                    <a:lnL>
                      <a:noFill/>
                    </a:lnL>
                    <a:lnR>
                      <a:noFill/>
                    </a:lnR>
                    <a:lnT>
                      <a:noFill/>
                    </a:lnT>
                    <a:lnB>
                      <a:noFill/>
                    </a:lnB>
                  </a:tcPr>
                </a:tc>
              </a:tr>
              <a:tr h="628308">
                <a:tc>
                  <a:txBody>
                    <a:bodyPr/>
                    <a:lstStyle/>
                    <a:p>
                      <a:pPr algn="just">
                        <a:lnSpc>
                          <a:spcPts val="1200"/>
                        </a:lnSpc>
                        <a:spcAft>
                          <a:spcPts val="0"/>
                        </a:spcAft>
                      </a:pPr>
                      <a:r>
                        <a:rPr lang="en-US" sz="2000" kern="100" baseline="0">
                          <a:latin typeface="Times New Roman"/>
                          <a:ea typeface="宋体"/>
                          <a:cs typeface="宋体"/>
                        </a:rPr>
                        <a:t>OpenCL</a:t>
                      </a:r>
                      <a:endParaRPr lang="zh-CN" sz="2000" kern="100" baseline="0">
                        <a:latin typeface="Times New Roman"/>
                        <a:ea typeface="宋体"/>
                        <a:cs typeface="宋体"/>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baseline="0">
                          <a:latin typeface="Times New Roman"/>
                          <a:ea typeface="宋体"/>
                          <a:cs typeface="宋体"/>
                        </a:rPr>
                        <a:t>6.2</a:t>
                      </a:r>
                      <a:endParaRPr lang="zh-CN" sz="2000" kern="100" baseline="0">
                        <a:latin typeface="Times New Roman"/>
                        <a:ea typeface="宋体"/>
                        <a:cs typeface="宋体"/>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baseline="0">
                          <a:latin typeface="Times New Roman"/>
                          <a:ea typeface="宋体"/>
                          <a:cs typeface="宋体"/>
                        </a:rPr>
                        <a:t>100 Bytes</a:t>
                      </a:r>
                      <a:endParaRPr lang="zh-CN" sz="2000" kern="100" baseline="0">
                        <a:latin typeface="Times New Roman"/>
                        <a:ea typeface="宋体"/>
                        <a:cs typeface="宋体"/>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baseline="0">
                          <a:latin typeface="Times New Roman"/>
                          <a:ea typeface="宋体"/>
                          <a:cs typeface="宋体"/>
                        </a:rPr>
                        <a:t>30%</a:t>
                      </a:r>
                      <a:endParaRPr lang="zh-CN" sz="2000" kern="100" baseline="0">
                        <a:latin typeface="Times New Roman"/>
                        <a:ea typeface="宋体"/>
                        <a:cs typeface="宋体"/>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zh-CN" sz="2000" kern="100" baseline="0" dirty="0">
                          <a:latin typeface="Times New Roman"/>
                          <a:ea typeface="宋体"/>
                          <a:cs typeface="宋体"/>
                        </a:rPr>
                        <a:t>同上</a:t>
                      </a: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2000232" y="1928802"/>
            <a:ext cx="5000660" cy="954107"/>
          </a:xfrm>
          <a:prstGeom prst="rect">
            <a:avLst/>
          </a:prstGeom>
          <a:noFill/>
        </p:spPr>
        <p:txBody>
          <a:bodyPr wrap="square" rtlCol="0">
            <a:spAutoFit/>
          </a:bodyPr>
          <a:lstStyle/>
          <a:p>
            <a:pPr algn="ctr"/>
            <a:r>
              <a:rPr lang="zh-CN" altLang="en-US" sz="2800" dirty="0" smtClean="0">
                <a:effectLst>
                  <a:outerShdw blurRad="38100" dist="38100" dir="2700000" algn="tl">
                    <a:srgbClr val="000000">
                      <a:alpha val="43137"/>
                    </a:srgbClr>
                  </a:outerShdw>
                </a:effectLst>
                <a:latin typeface="Times New Roman" pitchFamily="18" charset="0"/>
                <a:cs typeface="Times New Roman" pitchFamily="18" charset="0"/>
              </a:rPr>
              <a:t>骨骼动画并行算法</a:t>
            </a:r>
            <a:r>
              <a:rPr lang="en-US" sz="2800" dirty="0" err="1" smtClean="0">
                <a:effectLst>
                  <a:outerShdw blurRad="38100" dist="38100" dir="2700000" algn="tl">
                    <a:srgbClr val="000000">
                      <a:alpha val="43137"/>
                    </a:srgbClr>
                  </a:outerShdw>
                </a:effectLst>
                <a:latin typeface="Times New Roman" pitchFamily="18" charset="0"/>
                <a:cs typeface="Times New Roman" pitchFamily="18" charset="0"/>
              </a:rPr>
              <a:t>OpenCL</a:t>
            </a:r>
            <a:r>
              <a:rPr lang="zh-CN" altLang="en-US" sz="2800" dirty="0" smtClean="0">
                <a:effectLst>
                  <a:outerShdw blurRad="38100" dist="38100" dir="2700000" algn="tl">
                    <a:srgbClr val="000000">
                      <a:alpha val="43137"/>
                    </a:srgbClr>
                  </a:outerShdw>
                </a:effectLst>
                <a:latin typeface="Times New Roman" pitchFamily="18" charset="0"/>
                <a:cs typeface="Times New Roman" pitchFamily="18" charset="0"/>
              </a:rPr>
              <a:t>和</a:t>
            </a:r>
            <a:r>
              <a:rPr lang="en-US" sz="2800" dirty="0" smtClean="0">
                <a:effectLst>
                  <a:outerShdw blurRad="38100" dist="38100" dir="2700000" algn="tl">
                    <a:srgbClr val="000000">
                      <a:alpha val="43137"/>
                    </a:srgbClr>
                  </a:outerShdw>
                </a:effectLst>
                <a:latin typeface="Times New Roman" pitchFamily="18" charset="0"/>
                <a:cs typeface="Times New Roman" pitchFamily="18" charset="0"/>
              </a:rPr>
              <a:t>SSE</a:t>
            </a:r>
            <a:r>
              <a:rPr lang="zh-CN" altLang="en-US" sz="2800" dirty="0" smtClean="0">
                <a:effectLst>
                  <a:outerShdw blurRad="38100" dist="38100" dir="2700000" algn="tl">
                    <a:srgbClr val="000000">
                      <a:alpha val="43137"/>
                    </a:srgbClr>
                  </a:outerShdw>
                </a:effectLst>
                <a:latin typeface="Times New Roman" pitchFamily="18" charset="0"/>
                <a:cs typeface="Times New Roman" pitchFamily="18" charset="0"/>
              </a:rPr>
              <a:t>的全面对比表</a:t>
            </a:r>
            <a:endParaRPr lang="zh-CN" altLang="en-US" sz="2800"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标题 1"/>
          <p:cNvSpPr>
            <a:spLocks noGrp="1"/>
          </p:cNvSpPr>
          <p:nvPr>
            <p:ph type="title"/>
          </p:nvPr>
        </p:nvSpPr>
        <p:spPr>
          <a:xfrm>
            <a:off x="457200" y="704088"/>
            <a:ext cx="8229600" cy="1143000"/>
          </a:xfrm>
        </p:spPr>
        <p:txBody>
          <a:bodyPr/>
          <a:lstStyle/>
          <a:p>
            <a:r>
              <a:rPr lang="en-US" dirty="0" err="1" smtClean="0"/>
              <a:t>OpenCL</a:t>
            </a:r>
            <a:r>
              <a:rPr lang="zh-CN" altLang="en-US" dirty="0" smtClean="0"/>
              <a:t> </a:t>
            </a:r>
            <a:r>
              <a:rPr lang="en-US" altLang="zh-CN" dirty="0" err="1" smtClean="0"/>
              <a:t>vs</a:t>
            </a:r>
            <a:r>
              <a:rPr lang="en-US" altLang="zh-CN" dirty="0" smtClean="0"/>
              <a:t> </a:t>
            </a:r>
            <a:r>
              <a:rPr lang="en-US" dirty="0" smtClean="0"/>
              <a:t>SSE</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28</a:t>
            </a:fld>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smtClean="0"/>
              <a:t>OpenCL</a:t>
            </a:r>
            <a:r>
              <a:rPr lang="zh-CN" altLang="en-US" dirty="0" smtClean="0"/>
              <a:t> </a:t>
            </a:r>
            <a:r>
              <a:rPr lang="en-US" altLang="zh-CN" dirty="0" err="1" smtClean="0"/>
              <a:t>vs</a:t>
            </a:r>
            <a:r>
              <a:rPr lang="en-US" altLang="zh-CN" dirty="0" smtClean="0"/>
              <a:t> </a:t>
            </a:r>
            <a:r>
              <a:rPr lang="en-US" dirty="0" smtClean="0"/>
              <a:t>SSE</a:t>
            </a:r>
            <a:endParaRPr lang="zh-CN" altLang="en-US" dirty="0"/>
          </a:p>
        </p:txBody>
      </p:sp>
      <p:sp>
        <p:nvSpPr>
          <p:cNvPr id="3" name="内容占位符 2"/>
          <p:cNvSpPr>
            <a:spLocks noGrp="1"/>
          </p:cNvSpPr>
          <p:nvPr>
            <p:ph idx="1"/>
          </p:nvPr>
        </p:nvSpPr>
        <p:spPr/>
        <p:txBody>
          <a:bodyPr/>
          <a:lstStyle/>
          <a:p>
            <a:r>
              <a:rPr lang="zh-CN" altLang="en-US" dirty="0" smtClean="0"/>
              <a:t>通过全面对比观测得知，</a:t>
            </a:r>
            <a:r>
              <a:rPr lang="en-US" dirty="0" err="1" smtClean="0"/>
              <a:t>OpenCL</a:t>
            </a:r>
            <a:r>
              <a:rPr lang="zh-CN" altLang="en-US" dirty="0" smtClean="0"/>
              <a:t>相比</a:t>
            </a:r>
            <a:r>
              <a:rPr lang="en-US" dirty="0" smtClean="0"/>
              <a:t>SSE</a:t>
            </a:r>
            <a:r>
              <a:rPr lang="zh-CN" altLang="en-US" dirty="0" smtClean="0"/>
              <a:t>叠加</a:t>
            </a:r>
            <a:r>
              <a:rPr lang="en-US" dirty="0" err="1" smtClean="0"/>
              <a:t>OpenMP</a:t>
            </a:r>
            <a:r>
              <a:rPr lang="zh-CN" altLang="en-US" dirty="0" smtClean="0"/>
              <a:t>，以</a:t>
            </a:r>
            <a:r>
              <a:rPr lang="en-US" dirty="0" smtClean="0"/>
              <a:t>1.5</a:t>
            </a:r>
            <a:r>
              <a:rPr lang="zh-CN" altLang="en-US" dirty="0" smtClean="0"/>
              <a:t>倍内存换取</a:t>
            </a:r>
            <a:r>
              <a:rPr lang="en-US" dirty="0" smtClean="0"/>
              <a:t>2</a:t>
            </a:r>
            <a:r>
              <a:rPr lang="zh-CN" altLang="en-US" dirty="0" smtClean="0"/>
              <a:t>倍性能，并且</a:t>
            </a:r>
            <a:r>
              <a:rPr lang="en-US" dirty="0" smtClean="0"/>
              <a:t>CPU</a:t>
            </a:r>
            <a:r>
              <a:rPr lang="zh-CN" altLang="en-US" dirty="0" smtClean="0"/>
              <a:t>占用率下降</a:t>
            </a:r>
            <a:r>
              <a:rPr lang="en-US" dirty="0" smtClean="0"/>
              <a:t>70%</a:t>
            </a:r>
            <a:r>
              <a:rPr lang="zh-CN" altLang="en-US" dirty="0" smtClean="0"/>
              <a:t>。</a:t>
            </a:r>
            <a:endParaRPr lang="en-US" altLang="zh-CN" dirty="0" smtClean="0"/>
          </a:p>
          <a:p>
            <a:r>
              <a:rPr lang="en-US" dirty="0" smtClean="0"/>
              <a:t>GPU</a:t>
            </a:r>
            <a:r>
              <a:rPr lang="zh-CN" altLang="en-US" dirty="0" smtClean="0"/>
              <a:t>占用率和渲染画质基本不变，画面没有变形。</a:t>
            </a:r>
            <a:endParaRPr lang="en-US" altLang="zh-CN" dirty="0" smtClean="0"/>
          </a:p>
          <a:p>
            <a:r>
              <a:rPr lang="zh-CN" altLang="en-US" dirty="0" smtClean="0"/>
              <a:t>由此可见，研究人员可以放心地采用</a:t>
            </a:r>
            <a:r>
              <a:rPr lang="en-US" dirty="0" err="1" smtClean="0"/>
              <a:t>OpenCL</a:t>
            </a:r>
            <a:r>
              <a:rPr lang="zh-CN" altLang="en-US" dirty="0" smtClean="0"/>
              <a:t>挖掘</a:t>
            </a:r>
            <a:r>
              <a:rPr lang="en-US" dirty="0" smtClean="0"/>
              <a:t>CPU</a:t>
            </a:r>
            <a:r>
              <a:rPr lang="zh-CN" altLang="en-US" dirty="0" smtClean="0"/>
              <a:t>的并行能力，代价小且不会引进副作用或新的隐患。</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29</a:t>
            </a:fld>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effectLst>
                  <a:outerShdw blurRad="38100" dist="38100" dir="2700000" algn="tl">
                    <a:srgbClr val="000000">
                      <a:alpha val="43137"/>
                    </a:srgbClr>
                  </a:outerShdw>
                </a:effectLst>
              </a:rPr>
              <a:t>目录</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2823292850"/>
              </p:ext>
            </p:extLst>
          </p:nvPr>
        </p:nvGraphicFramePr>
        <p:xfrm>
          <a:off x="457200" y="1935163"/>
          <a:ext cx="8229600" cy="4389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灯片编号占位符 2"/>
          <p:cNvSpPr>
            <a:spLocks noGrp="1"/>
          </p:cNvSpPr>
          <p:nvPr>
            <p:ph type="sldNum" sz="quarter" idx="12"/>
          </p:nvPr>
        </p:nvSpPr>
        <p:spPr/>
        <p:txBody>
          <a:bodyPr/>
          <a:lstStyle/>
          <a:p>
            <a:fld id="{0C913308-F349-4B6D-A68A-DD1791B4A57B}" type="slidenum">
              <a:rPr lang="zh-CN" altLang="en-US" smtClean="0"/>
              <a:pPr/>
              <a:t>3</a:t>
            </a:fld>
            <a:endParaRPr lang="zh-CN" altLang="en-US"/>
          </a:p>
        </p:txBody>
      </p:sp>
    </p:spTree>
    <p:extLst>
      <p:ext uri="{BB962C8B-B14F-4D97-AF65-F5344CB8AC3E}">
        <p14:creationId xmlns:p14="http://schemas.microsoft.com/office/powerpoint/2010/main" val="17640941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dirty="0" smtClean="0">
                <a:effectLst>
                  <a:outerShdw blurRad="38100" dist="38100" dir="2700000" algn="tl">
                    <a:srgbClr val="000000">
                      <a:alpha val="43137"/>
                    </a:srgbClr>
                  </a:outerShdw>
                </a:effectLst>
              </a:rPr>
              <a:t>时间分布</a:t>
            </a:r>
            <a:r>
              <a:rPr lang="zh-CN" altLang="en-US" dirty="0" smtClean="0">
                <a:effectLst>
                  <a:outerShdw blurRad="38100" dist="38100" dir="2700000" algn="tl">
                    <a:srgbClr val="000000">
                      <a:alpha val="43137"/>
                    </a:srgbClr>
                  </a:outerShdw>
                </a:effectLst>
              </a:rPr>
              <a:t>与加速比</a:t>
            </a:r>
            <a:r>
              <a:rPr lang="en-US" altLang="zh-CN" dirty="0" smtClean="0">
                <a:effectLst>
                  <a:outerShdw blurRad="38100" dist="38100" dir="2700000" algn="tl">
                    <a:srgbClr val="000000">
                      <a:alpha val="43137"/>
                    </a:srgbClr>
                  </a:outerShdw>
                </a:effectLst>
              </a:rPr>
              <a:t/>
            </a:r>
            <a:br>
              <a:rPr lang="en-US" altLang="zh-CN" dirty="0" smtClean="0">
                <a:effectLst>
                  <a:outerShdw blurRad="38100" dist="38100" dir="2700000" algn="tl">
                    <a:srgbClr val="000000">
                      <a:alpha val="43137"/>
                    </a:srgbClr>
                  </a:outerShdw>
                </a:effectLst>
              </a:rPr>
            </a:br>
            <a:r>
              <a:rPr lang="en-US" altLang="zh-CN" sz="2400" dirty="0" smtClean="0">
                <a:effectLst>
                  <a:outerShdw blurRad="38100" dist="38100" dir="2700000" algn="tl">
                    <a:srgbClr val="000000">
                      <a:alpha val="43137"/>
                    </a:srgbClr>
                  </a:outerShdw>
                </a:effectLst>
              </a:rPr>
              <a:t>-</a:t>
            </a:r>
            <a:r>
              <a:rPr lang="en-US" altLang="zh-CN" sz="2400" dirty="0">
                <a:effectLst>
                  <a:outerShdw blurRad="38100" dist="38100" dir="2700000" algn="tl">
                    <a:srgbClr val="000000">
                      <a:alpha val="43137"/>
                    </a:srgbClr>
                  </a:outerShdw>
                </a:effectLst>
              </a:rPr>
              <a:t>G</a:t>
            </a:r>
            <a:r>
              <a:rPr lang="en-US" altLang="zh-CN" sz="2400" dirty="0" smtClean="0">
                <a:effectLst>
                  <a:outerShdw blurRad="38100" dist="38100" dir="2700000" algn="tl">
                    <a:srgbClr val="000000">
                      <a:alpha val="43137"/>
                    </a:srgbClr>
                  </a:outerShdw>
                </a:effectLst>
              </a:rPr>
              <a:t>PU</a:t>
            </a:r>
            <a:endParaRPr lang="zh-CN" altLang="en-US" sz="2400" dirty="0">
              <a:effectLst>
                <a:outerShdw blurRad="38100" dist="38100" dir="2700000" algn="tl">
                  <a:srgbClr val="000000">
                    <a:alpha val="43137"/>
                  </a:srgbClr>
                </a:outerShdw>
              </a:effectLst>
            </a:endParaRPr>
          </a:p>
        </p:txBody>
      </p:sp>
      <p:graphicFrame>
        <p:nvGraphicFramePr>
          <p:cNvPr id="4" name="图表 3"/>
          <p:cNvGraphicFramePr>
            <a:graphicFrameLocks/>
          </p:cNvGraphicFramePr>
          <p:nvPr>
            <p:extLst>
              <p:ext uri="{D42A27DB-BD31-4B8C-83A1-F6EECF244321}">
                <p14:modId xmlns:p14="http://schemas.microsoft.com/office/powerpoint/2010/main" val="4119655903"/>
              </p:ext>
            </p:extLst>
          </p:nvPr>
        </p:nvGraphicFramePr>
        <p:xfrm>
          <a:off x="4716016" y="2420888"/>
          <a:ext cx="3119441" cy="16252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5"/>
          <p:cNvGraphicFramePr>
            <a:graphicFrameLocks/>
          </p:cNvGraphicFramePr>
          <p:nvPr>
            <p:extLst>
              <p:ext uri="{D42A27DB-BD31-4B8C-83A1-F6EECF244321}">
                <p14:modId xmlns:p14="http://schemas.microsoft.com/office/powerpoint/2010/main" val="21181259"/>
              </p:ext>
            </p:extLst>
          </p:nvPr>
        </p:nvGraphicFramePr>
        <p:xfrm>
          <a:off x="2267744" y="2420888"/>
          <a:ext cx="3119441" cy="16252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7"/>
          <p:cNvGraphicFramePr>
            <a:graphicFrameLocks/>
          </p:cNvGraphicFramePr>
          <p:nvPr>
            <p:extLst>
              <p:ext uri="{D42A27DB-BD31-4B8C-83A1-F6EECF244321}">
                <p14:modId xmlns:p14="http://schemas.microsoft.com/office/powerpoint/2010/main" val="481972257"/>
              </p:ext>
            </p:extLst>
          </p:nvPr>
        </p:nvGraphicFramePr>
        <p:xfrm>
          <a:off x="179512" y="2420888"/>
          <a:ext cx="3119441" cy="16252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图表 10"/>
          <p:cNvGraphicFramePr>
            <a:graphicFrameLocks/>
          </p:cNvGraphicFramePr>
          <p:nvPr>
            <p:extLst>
              <p:ext uri="{D42A27DB-BD31-4B8C-83A1-F6EECF244321}">
                <p14:modId xmlns:p14="http://schemas.microsoft.com/office/powerpoint/2010/main" val="2799780866"/>
              </p:ext>
            </p:extLst>
          </p:nvPr>
        </p:nvGraphicFramePr>
        <p:xfrm>
          <a:off x="4860032" y="4293096"/>
          <a:ext cx="3816424" cy="207169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图表 12"/>
          <p:cNvGraphicFramePr>
            <a:graphicFrameLocks/>
          </p:cNvGraphicFramePr>
          <p:nvPr>
            <p:extLst>
              <p:ext uri="{D42A27DB-BD31-4B8C-83A1-F6EECF244321}">
                <p14:modId xmlns:p14="http://schemas.microsoft.com/office/powerpoint/2010/main" val="991908926"/>
              </p:ext>
            </p:extLst>
          </p:nvPr>
        </p:nvGraphicFramePr>
        <p:xfrm>
          <a:off x="395536" y="4221088"/>
          <a:ext cx="4032448" cy="2376264"/>
        </p:xfrm>
        <a:graphic>
          <a:graphicData uri="http://schemas.openxmlformats.org/drawingml/2006/chart">
            <c:chart xmlns:c="http://schemas.openxmlformats.org/drawingml/2006/chart" xmlns:r="http://schemas.openxmlformats.org/officeDocument/2006/relationships" r:id="rId6"/>
          </a:graphicData>
        </a:graphic>
      </p:graphicFrame>
      <p:sp>
        <p:nvSpPr>
          <p:cNvPr id="3" name="灯片编号占位符 2"/>
          <p:cNvSpPr>
            <a:spLocks noGrp="1"/>
          </p:cNvSpPr>
          <p:nvPr>
            <p:ph type="sldNum" sz="quarter" idx="12"/>
          </p:nvPr>
        </p:nvSpPr>
        <p:spPr/>
        <p:txBody>
          <a:bodyPr/>
          <a:lstStyle/>
          <a:p>
            <a:fld id="{0C913308-F349-4B6D-A68A-DD1791B4A57B}" type="slidenum">
              <a:rPr lang="zh-CN" altLang="en-US" smtClean="0"/>
              <a:pPr/>
              <a:t>30</a:t>
            </a:fld>
            <a:endParaRPr lang="zh-CN" altLang="en-US"/>
          </a:p>
        </p:txBody>
      </p:sp>
    </p:spTree>
    <p:extLst>
      <p:ext uri="{BB962C8B-B14F-4D97-AF65-F5344CB8AC3E}">
        <p14:creationId xmlns:p14="http://schemas.microsoft.com/office/powerpoint/2010/main" val="29249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Graphic spid="8" grpId="0">
        <p:bldAsOne/>
      </p:bldGraphic>
      <p:bldGraphic spid="11" grpId="0">
        <p:bldAsOne/>
      </p:bldGraphic>
      <p:bldGraphic spid="13"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高端</a:t>
            </a:r>
            <a:r>
              <a:rPr lang="en-US" dirty="0" smtClean="0">
                <a:effectLst>
                  <a:outerShdw blurRad="38100" dist="38100" dir="2700000" algn="tl">
                    <a:srgbClr val="000000">
                      <a:alpha val="43137"/>
                    </a:srgbClr>
                  </a:outerShdw>
                </a:effectLst>
              </a:rPr>
              <a:t>CPU</a:t>
            </a:r>
            <a:r>
              <a:rPr lang="zh-CN" altLang="en-US" dirty="0" smtClean="0">
                <a:effectLst>
                  <a:outerShdw blurRad="38100" dist="38100" dir="2700000" algn="tl">
                    <a:srgbClr val="000000">
                      <a:alpha val="43137"/>
                    </a:srgbClr>
                  </a:outerShdw>
                </a:effectLst>
              </a:rPr>
              <a:t>与低端</a:t>
            </a:r>
            <a:r>
              <a:rPr lang="en-US" dirty="0" smtClean="0">
                <a:effectLst>
                  <a:outerShdw blurRad="38100" dist="38100" dir="2700000" algn="tl">
                    <a:srgbClr val="000000">
                      <a:alpha val="43137"/>
                    </a:srgbClr>
                  </a:outerShdw>
                </a:effectLst>
              </a:rPr>
              <a:t>GPU</a:t>
            </a:r>
            <a:endParaRPr lang="zh-CN" altLang="en-US" dirty="0">
              <a:effectLst>
                <a:outerShdw blurRad="38100" dist="38100" dir="2700000" algn="tl">
                  <a:srgbClr val="000000">
                    <a:alpha val="43137"/>
                  </a:srgbClr>
                </a:outerShdw>
              </a:effectLst>
            </a:endParaRPr>
          </a:p>
        </p:txBody>
      </p:sp>
      <p:graphicFrame>
        <p:nvGraphicFramePr>
          <p:cNvPr id="4" name="图表 3"/>
          <p:cNvGraphicFramePr/>
          <p:nvPr>
            <p:extLst>
              <p:ext uri="{D42A27DB-BD31-4B8C-83A1-F6EECF244321}">
                <p14:modId xmlns:p14="http://schemas.microsoft.com/office/powerpoint/2010/main" val="1831330569"/>
              </p:ext>
            </p:extLst>
          </p:nvPr>
        </p:nvGraphicFramePr>
        <p:xfrm>
          <a:off x="1285852" y="2571744"/>
          <a:ext cx="5081600" cy="3490182"/>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5929322" y="1857364"/>
            <a:ext cx="3000396" cy="1200329"/>
          </a:xfrm>
          <a:prstGeom prst="rect">
            <a:avLst/>
          </a:prstGeom>
          <a:noFill/>
        </p:spPr>
        <p:txBody>
          <a:bodyPr wrap="square" rtlCol="0">
            <a:spAutoFit/>
          </a:bodyPr>
          <a:lstStyle/>
          <a:p>
            <a:r>
              <a:rPr lang="zh-CN" altLang="en-US" dirty="0" smtClean="0">
                <a:latin typeface="Times New Roman" pitchFamily="18" charset="0"/>
                <a:cs typeface="Times New Roman" pitchFamily="18" charset="0"/>
              </a:rPr>
              <a:t>高端</a:t>
            </a:r>
            <a:r>
              <a:rPr lang="en-US" dirty="0" smtClean="0">
                <a:latin typeface="Times New Roman" pitchFamily="18" charset="0"/>
                <a:cs typeface="Times New Roman" pitchFamily="18" charset="0"/>
              </a:rPr>
              <a:t>CPU</a:t>
            </a:r>
            <a:r>
              <a:rPr lang="zh-CN" alt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Intel i7 870</a:t>
            </a:r>
            <a:r>
              <a:rPr lang="zh-CN" altLang="en-US" dirty="0" smtClean="0">
                <a:latin typeface="Times New Roman" pitchFamily="18" charset="0"/>
                <a:cs typeface="Times New Roman" pitchFamily="18" charset="0"/>
              </a:rPr>
              <a:t>）</a:t>
            </a:r>
            <a:endParaRPr lang="en-US" altLang="zh-CN" dirty="0" smtClean="0">
              <a:latin typeface="Times New Roman" pitchFamily="18" charset="0"/>
              <a:cs typeface="Times New Roman" pitchFamily="18" charset="0"/>
            </a:endParaRPr>
          </a:p>
          <a:p>
            <a:r>
              <a:rPr lang="zh-CN" altLang="en-US" dirty="0" smtClean="0">
                <a:latin typeface="Times New Roman" pitchFamily="18" charset="0"/>
                <a:cs typeface="Times New Roman" pitchFamily="18" charset="0"/>
              </a:rPr>
              <a:t>低端</a:t>
            </a:r>
            <a:r>
              <a:rPr lang="en-US" dirty="0" smtClean="0">
                <a:latin typeface="Times New Roman" pitchFamily="18" charset="0"/>
                <a:cs typeface="Times New Roman" pitchFamily="18" charset="0"/>
              </a:rPr>
              <a:t>GPU</a:t>
            </a:r>
            <a:r>
              <a:rPr lang="zh-CN" alt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NVIDIA </a:t>
            </a:r>
            <a:r>
              <a:rPr lang="en-US" dirty="0" err="1" smtClean="0">
                <a:latin typeface="Times New Roman" pitchFamily="18" charset="0"/>
                <a:cs typeface="Times New Roman" pitchFamily="18" charset="0"/>
              </a:rPr>
              <a:t>Geforce</a:t>
            </a:r>
            <a:r>
              <a:rPr lang="en-US" dirty="0" smtClean="0">
                <a:latin typeface="Times New Roman" pitchFamily="18" charset="0"/>
                <a:cs typeface="Times New Roman" pitchFamily="18" charset="0"/>
              </a:rPr>
              <a:t> GTS 250</a:t>
            </a:r>
            <a:r>
              <a:rPr lang="zh-CN" altLang="en-US" dirty="0" smtClean="0">
                <a:latin typeface="Times New Roman" pitchFamily="18" charset="0"/>
                <a:cs typeface="Times New Roman" pitchFamily="18" charset="0"/>
              </a:rPr>
              <a:t>）</a:t>
            </a:r>
          </a:p>
          <a:p>
            <a:endParaRPr lang="zh-CN" altLang="en-US" dirty="0">
              <a:latin typeface="Times New Roman" pitchFamily="18" charset="0"/>
              <a:cs typeface="Times New Roman" pitchFamily="18" charset="0"/>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31</a:t>
            </a:fld>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目录</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748736787"/>
              </p:ext>
            </p:extLst>
          </p:nvPr>
        </p:nvGraphicFramePr>
        <p:xfrm>
          <a:off x="457200" y="1935163"/>
          <a:ext cx="8229600" cy="4389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灯片编号占位符 2"/>
          <p:cNvSpPr>
            <a:spLocks noGrp="1"/>
          </p:cNvSpPr>
          <p:nvPr>
            <p:ph type="sldNum" sz="quarter" idx="12"/>
          </p:nvPr>
        </p:nvSpPr>
        <p:spPr/>
        <p:txBody>
          <a:bodyPr/>
          <a:lstStyle/>
          <a:p>
            <a:fld id="{0C913308-F349-4B6D-A68A-DD1791B4A57B}" type="slidenum">
              <a:rPr lang="zh-CN" altLang="en-US" smtClean="0"/>
              <a:pPr/>
              <a:t>32</a:t>
            </a:fld>
            <a:endParaRPr lang="zh-CN" altLang="en-US"/>
          </a:p>
        </p:txBody>
      </p:sp>
    </p:spTree>
    <p:extLst>
      <p:ext uri="{BB962C8B-B14F-4D97-AF65-F5344CB8AC3E}">
        <p14:creationId xmlns:p14="http://schemas.microsoft.com/office/powerpoint/2010/main" val="31338586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喷泉粒子系统模拟</a:t>
            </a:r>
            <a:endParaRPr lang="zh-CN" altLang="en-US" dirty="0">
              <a:effectLst>
                <a:outerShdw blurRad="38100" dist="38100" dir="2700000" algn="tl">
                  <a:srgbClr val="000000">
                    <a:alpha val="43137"/>
                  </a:srgbClr>
                </a:outerShdw>
              </a:effectLst>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33</a:t>
            </a:fld>
            <a:endParaRPr lang="zh-CN" alt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1716360"/>
            <a:ext cx="55245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柏林噪声风场扰动</a:t>
            </a:r>
            <a:endParaRPr lang="zh-CN" altLang="en-US" dirty="0">
              <a:effectLst>
                <a:outerShdw blurRad="38100" dist="38100" dir="2700000" algn="tl">
                  <a:srgbClr val="000000">
                    <a:alpha val="43137"/>
                  </a:srgbClr>
                </a:outerShdw>
              </a:effectLst>
            </a:endParaRPr>
          </a:p>
        </p:txBody>
      </p:sp>
      <p:pic>
        <p:nvPicPr>
          <p:cNvPr id="4" name="内容占位符 4" descr="perlin2d_a.jpg"/>
          <p:cNvPicPr>
            <a:picLocks noChangeAspect="1"/>
          </p:cNvPicPr>
          <p:nvPr/>
        </p:nvPicPr>
        <p:blipFill>
          <a:blip r:embed="rId3"/>
          <a:stretch>
            <a:fillRect/>
          </a:stretch>
        </p:blipFill>
        <p:spPr>
          <a:xfrm>
            <a:off x="604426" y="2285992"/>
            <a:ext cx="714380" cy="714380"/>
          </a:xfrm>
          <a:prstGeom prst="rect">
            <a:avLst/>
          </a:prstGeom>
        </p:spPr>
      </p:pic>
      <p:pic>
        <p:nvPicPr>
          <p:cNvPr id="5" name="图片 4" descr="perlin2d_b.jpg"/>
          <p:cNvPicPr>
            <a:picLocks noChangeAspect="1"/>
          </p:cNvPicPr>
          <p:nvPr/>
        </p:nvPicPr>
        <p:blipFill>
          <a:blip r:embed="rId4"/>
          <a:stretch>
            <a:fillRect/>
          </a:stretch>
        </p:blipFill>
        <p:spPr>
          <a:xfrm>
            <a:off x="1428728" y="2285992"/>
            <a:ext cx="714380" cy="714380"/>
          </a:xfrm>
          <a:prstGeom prst="rect">
            <a:avLst/>
          </a:prstGeom>
        </p:spPr>
      </p:pic>
      <p:pic>
        <p:nvPicPr>
          <p:cNvPr id="6" name="图片 5" descr="perlin2d_c.jpg"/>
          <p:cNvPicPr>
            <a:picLocks noChangeAspect="1"/>
          </p:cNvPicPr>
          <p:nvPr/>
        </p:nvPicPr>
        <p:blipFill>
          <a:blip r:embed="rId5"/>
          <a:stretch>
            <a:fillRect/>
          </a:stretch>
        </p:blipFill>
        <p:spPr>
          <a:xfrm>
            <a:off x="2214546" y="2285992"/>
            <a:ext cx="714380" cy="714380"/>
          </a:xfrm>
          <a:prstGeom prst="rect">
            <a:avLst/>
          </a:prstGeom>
        </p:spPr>
      </p:pic>
      <p:pic>
        <p:nvPicPr>
          <p:cNvPr id="7" name="图片 6" descr="perlin2d_d.jpg"/>
          <p:cNvPicPr>
            <a:picLocks noChangeAspect="1"/>
          </p:cNvPicPr>
          <p:nvPr/>
        </p:nvPicPr>
        <p:blipFill>
          <a:blip r:embed="rId6"/>
          <a:stretch>
            <a:fillRect/>
          </a:stretch>
        </p:blipFill>
        <p:spPr>
          <a:xfrm>
            <a:off x="3033318" y="2285992"/>
            <a:ext cx="714380" cy="714380"/>
          </a:xfrm>
          <a:prstGeom prst="rect">
            <a:avLst/>
          </a:prstGeom>
        </p:spPr>
      </p:pic>
      <p:pic>
        <p:nvPicPr>
          <p:cNvPr id="8" name="图片 7" descr="perlin2d_f.jpg"/>
          <p:cNvPicPr>
            <a:picLocks noChangeAspect="1"/>
          </p:cNvPicPr>
          <p:nvPr/>
        </p:nvPicPr>
        <p:blipFill>
          <a:blip r:embed="rId7"/>
          <a:stretch>
            <a:fillRect/>
          </a:stretch>
        </p:blipFill>
        <p:spPr>
          <a:xfrm>
            <a:off x="3819136" y="2285992"/>
            <a:ext cx="714380" cy="714380"/>
          </a:xfrm>
          <a:prstGeom prst="rect">
            <a:avLst/>
          </a:prstGeom>
        </p:spPr>
      </p:pic>
      <p:pic>
        <p:nvPicPr>
          <p:cNvPr id="9" name="图片 8" descr="noise-perlin.jpg"/>
          <p:cNvPicPr>
            <a:picLocks noChangeAspect="1"/>
          </p:cNvPicPr>
          <p:nvPr/>
        </p:nvPicPr>
        <p:blipFill>
          <a:blip r:embed="rId8"/>
          <a:stretch>
            <a:fillRect/>
          </a:stretch>
        </p:blipFill>
        <p:spPr>
          <a:xfrm>
            <a:off x="2104624" y="3286124"/>
            <a:ext cx="928694" cy="928694"/>
          </a:xfrm>
          <a:prstGeom prst="rect">
            <a:avLst/>
          </a:prstGeom>
        </p:spPr>
      </p:pic>
      <p:pic>
        <p:nvPicPr>
          <p:cNvPr id="10" name="图片 9"/>
          <p:cNvPicPr/>
          <p:nvPr/>
        </p:nvPicPr>
        <p:blipFill>
          <a:blip r:embed="rId9"/>
          <a:stretch>
            <a:fillRect/>
          </a:stretch>
        </p:blipFill>
        <p:spPr>
          <a:xfrm>
            <a:off x="6000760" y="928670"/>
            <a:ext cx="2857520" cy="5408736"/>
          </a:xfrm>
          <a:prstGeom prst="rect">
            <a:avLst/>
          </a:prstGeom>
        </p:spPr>
      </p:pic>
      <p:graphicFrame>
        <p:nvGraphicFramePr>
          <p:cNvPr id="12" name="图表 11"/>
          <p:cNvGraphicFramePr/>
          <p:nvPr>
            <p:extLst>
              <p:ext uri="{D42A27DB-BD31-4B8C-83A1-F6EECF244321}">
                <p14:modId xmlns:p14="http://schemas.microsoft.com/office/powerpoint/2010/main" val="434177188"/>
              </p:ext>
            </p:extLst>
          </p:nvPr>
        </p:nvGraphicFramePr>
        <p:xfrm>
          <a:off x="714348" y="4500570"/>
          <a:ext cx="4214842" cy="2000264"/>
        </p:xfrm>
        <a:graphic>
          <a:graphicData uri="http://schemas.openxmlformats.org/drawingml/2006/chart">
            <c:chart xmlns:c="http://schemas.openxmlformats.org/drawingml/2006/chart" xmlns:r="http://schemas.openxmlformats.org/officeDocument/2006/relationships" r:id="rId10"/>
          </a:graphicData>
        </a:graphic>
      </p:graphicFrame>
      <p:sp>
        <p:nvSpPr>
          <p:cNvPr id="3" name="灯片编号占位符 2"/>
          <p:cNvSpPr>
            <a:spLocks noGrp="1"/>
          </p:cNvSpPr>
          <p:nvPr>
            <p:ph type="sldNum" sz="quarter" idx="12"/>
          </p:nvPr>
        </p:nvSpPr>
        <p:spPr/>
        <p:txBody>
          <a:bodyPr/>
          <a:lstStyle/>
          <a:p>
            <a:fld id="{0C913308-F349-4B6D-A68A-DD1791B4A57B}" type="slidenum">
              <a:rPr lang="zh-CN" altLang="en-US" smtClean="0"/>
              <a:pPr/>
              <a:t>34</a:t>
            </a:fld>
            <a:endParaRPr lang="zh-CN"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smtClean="0">
                <a:effectLst>
                  <a:outerShdw blurRad="38100" dist="38100" dir="2700000" algn="tl">
                    <a:srgbClr val="000000">
                      <a:alpha val="43137"/>
                    </a:srgbClr>
                  </a:outerShdw>
                </a:effectLst>
              </a:rPr>
              <a:t>OpenCL</a:t>
            </a:r>
            <a:r>
              <a:rPr lang="zh-CN" altLang="en-US" dirty="0" smtClean="0">
                <a:effectLst>
                  <a:outerShdw blurRad="38100" dist="38100" dir="2700000" algn="tl">
                    <a:srgbClr val="000000">
                      <a:alpha val="43137"/>
                    </a:srgbClr>
                  </a:outerShdw>
                </a:effectLst>
              </a:rPr>
              <a:t>并行</a:t>
            </a:r>
            <a:endParaRPr lang="zh-CN" altLang="en-US" dirty="0">
              <a:effectLst>
                <a:outerShdw blurRad="38100" dist="38100" dir="2700000" algn="tl">
                  <a:srgbClr val="000000">
                    <a:alpha val="43137"/>
                  </a:srgbClr>
                </a:outerShdw>
              </a:effectLst>
            </a:endParaRPr>
          </a:p>
        </p:txBody>
      </p:sp>
      <p:sp>
        <p:nvSpPr>
          <p:cNvPr id="3" name="内容占位符 2"/>
          <p:cNvSpPr>
            <a:spLocks noGrp="1"/>
          </p:cNvSpPr>
          <p:nvPr>
            <p:ph idx="1"/>
          </p:nvPr>
        </p:nvSpPr>
        <p:spPr/>
        <p:txBody>
          <a:bodyPr/>
          <a:lstStyle/>
          <a:p>
            <a:r>
              <a:rPr lang="zh-CN" altLang="en-US" dirty="0" smtClean="0"/>
              <a:t>同样基于</a:t>
            </a:r>
            <a:r>
              <a:rPr lang="en-US" dirty="0" err="1" smtClean="0"/>
              <a:t>OpenCL</a:t>
            </a:r>
            <a:r>
              <a:rPr lang="zh-CN" altLang="en-US" dirty="0" smtClean="0"/>
              <a:t>，</a:t>
            </a:r>
            <a:r>
              <a:rPr lang="en-US" dirty="0" smtClean="0"/>
              <a:t>GPU</a:t>
            </a:r>
            <a:r>
              <a:rPr lang="zh-CN" altLang="en-US" dirty="0" smtClean="0"/>
              <a:t>性能却比</a:t>
            </a:r>
            <a:r>
              <a:rPr lang="en-US" dirty="0" smtClean="0"/>
              <a:t>CPU</a:t>
            </a:r>
            <a:r>
              <a:rPr lang="zh-CN" altLang="en-US" dirty="0" smtClean="0"/>
              <a:t>高出</a:t>
            </a:r>
            <a:r>
              <a:rPr lang="en-US" dirty="0" smtClean="0"/>
              <a:t>6~30</a:t>
            </a:r>
            <a:r>
              <a:rPr lang="zh-CN" altLang="en-US" dirty="0" smtClean="0"/>
              <a:t>倍；</a:t>
            </a:r>
            <a:endParaRPr lang="en-US" altLang="zh-CN" dirty="0" smtClean="0"/>
          </a:p>
          <a:p>
            <a:r>
              <a:rPr lang="zh-CN" altLang="en-US" dirty="0" smtClean="0"/>
              <a:t>随着粒子数增多，</a:t>
            </a:r>
            <a:r>
              <a:rPr lang="en-US" dirty="0" smtClean="0"/>
              <a:t>GPU</a:t>
            </a:r>
            <a:r>
              <a:rPr lang="zh-CN" altLang="en-US" dirty="0" smtClean="0"/>
              <a:t>并行加速比持续增长，运算量越大，</a:t>
            </a:r>
            <a:r>
              <a:rPr lang="en-US" dirty="0" smtClean="0"/>
              <a:t>GPU</a:t>
            </a:r>
            <a:r>
              <a:rPr lang="zh-CN" altLang="en-US" dirty="0" smtClean="0"/>
              <a:t>越能发挥并行加速能力；</a:t>
            </a:r>
            <a:endParaRPr lang="en-US" dirty="0" smtClean="0"/>
          </a:p>
          <a:p>
            <a:r>
              <a:rPr lang="zh-CN" altLang="en-US" dirty="0" smtClean="0"/>
              <a:t>随着粒子数增多，</a:t>
            </a:r>
            <a:endParaRPr lang="en-US" altLang="zh-CN" dirty="0" smtClean="0"/>
          </a:p>
          <a:p>
            <a:pPr>
              <a:buNone/>
            </a:pPr>
            <a:r>
              <a:rPr lang="en-US" dirty="0" smtClean="0"/>
              <a:t>CPU</a:t>
            </a:r>
            <a:r>
              <a:rPr lang="zh-CN" altLang="en-US" dirty="0" smtClean="0"/>
              <a:t>并行加速比先增再降。</a:t>
            </a:r>
            <a:endParaRPr lang="zh-CN" altLang="en-US" dirty="0"/>
          </a:p>
        </p:txBody>
      </p:sp>
      <p:graphicFrame>
        <p:nvGraphicFramePr>
          <p:cNvPr id="6" name="图表 5"/>
          <p:cNvGraphicFramePr/>
          <p:nvPr>
            <p:extLst>
              <p:ext uri="{D42A27DB-BD31-4B8C-83A1-F6EECF244321}">
                <p14:modId xmlns:p14="http://schemas.microsoft.com/office/powerpoint/2010/main" val="3289802445"/>
              </p:ext>
            </p:extLst>
          </p:nvPr>
        </p:nvGraphicFramePr>
        <p:xfrm>
          <a:off x="4429124" y="3429000"/>
          <a:ext cx="4491058" cy="3200414"/>
        </p:xfrm>
        <a:graphic>
          <a:graphicData uri="http://schemas.openxmlformats.org/drawingml/2006/chart">
            <c:chart xmlns:c="http://schemas.openxmlformats.org/drawingml/2006/chart" xmlns:r="http://schemas.openxmlformats.org/officeDocument/2006/relationships" r:id="rId2"/>
          </a:graphicData>
        </a:graphic>
      </p:graphicFrame>
      <p:sp>
        <p:nvSpPr>
          <p:cNvPr id="4" name="灯片编号占位符 3"/>
          <p:cNvSpPr>
            <a:spLocks noGrp="1"/>
          </p:cNvSpPr>
          <p:nvPr>
            <p:ph type="sldNum" sz="quarter" idx="12"/>
          </p:nvPr>
        </p:nvSpPr>
        <p:spPr/>
        <p:txBody>
          <a:bodyPr/>
          <a:lstStyle/>
          <a:p>
            <a:fld id="{0C913308-F349-4B6D-A68A-DD1791B4A57B}" type="slidenum">
              <a:rPr lang="zh-CN" altLang="en-US" smtClean="0"/>
              <a:pPr/>
              <a:t>35</a:t>
            </a:fld>
            <a:endParaRPr lang="zh-CN"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目录</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296459300"/>
              </p:ext>
            </p:extLst>
          </p:nvPr>
        </p:nvGraphicFramePr>
        <p:xfrm>
          <a:off x="457200" y="1935163"/>
          <a:ext cx="8229600" cy="4389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灯片编号占位符 2"/>
          <p:cNvSpPr>
            <a:spLocks noGrp="1"/>
          </p:cNvSpPr>
          <p:nvPr>
            <p:ph type="sldNum" sz="quarter" idx="12"/>
          </p:nvPr>
        </p:nvSpPr>
        <p:spPr/>
        <p:txBody>
          <a:bodyPr/>
          <a:lstStyle/>
          <a:p>
            <a:fld id="{0C913308-F349-4B6D-A68A-DD1791B4A57B}" type="slidenum">
              <a:rPr lang="zh-CN" altLang="en-US" smtClean="0"/>
              <a:pPr/>
              <a:t>36</a:t>
            </a:fld>
            <a:endParaRPr lang="zh-CN" altLang="en-US"/>
          </a:p>
        </p:txBody>
      </p:sp>
    </p:spTree>
    <p:extLst>
      <p:ext uri="{BB962C8B-B14F-4D97-AF65-F5344CB8AC3E}">
        <p14:creationId xmlns:p14="http://schemas.microsoft.com/office/powerpoint/2010/main" val="21349098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effectLst>
                  <a:outerShdw blurRad="38100" dist="38100" dir="2700000" algn="tl">
                    <a:srgbClr val="000000">
                      <a:alpha val="43137"/>
                    </a:srgbClr>
                  </a:outerShdw>
                </a:effectLst>
              </a:rPr>
              <a:t>多任务并行</a:t>
            </a:r>
            <a:r>
              <a:rPr lang="en-US" altLang="zh-CN" sz="3600" dirty="0" smtClean="0">
                <a:effectLst>
                  <a:outerShdw blurRad="38100" dist="38100" dir="2700000" algn="tl">
                    <a:srgbClr val="000000">
                      <a:alpha val="43137"/>
                    </a:srgbClr>
                  </a:outerShdw>
                </a:effectLst>
              </a:rPr>
              <a:t>——</a:t>
            </a:r>
            <a:r>
              <a:rPr lang="zh-CN" altLang="en-US" sz="3600" dirty="0" smtClean="0"/>
              <a:t>同粒度多节点</a:t>
            </a:r>
            <a:endParaRPr lang="zh-CN" altLang="en-US" sz="3600" dirty="0">
              <a:effectLst>
                <a:outerShdw blurRad="38100" dist="38100" dir="2700000" algn="tl">
                  <a:srgbClr val="000000">
                    <a:alpha val="43137"/>
                  </a:srgbClr>
                </a:outerShdw>
              </a:effectLst>
            </a:endParaRPr>
          </a:p>
        </p:txBody>
      </p:sp>
      <p:sp>
        <p:nvSpPr>
          <p:cNvPr id="3" name="内容占位符 2"/>
          <p:cNvSpPr>
            <a:spLocks noGrp="1"/>
          </p:cNvSpPr>
          <p:nvPr>
            <p:ph idx="1"/>
          </p:nvPr>
        </p:nvSpPr>
        <p:spPr/>
        <p:txBody>
          <a:bodyPr/>
          <a:lstStyle/>
          <a:p>
            <a:r>
              <a:rPr lang="zh-CN" altLang="en-US" dirty="0" smtClean="0"/>
              <a:t>设定粒子数为</a:t>
            </a:r>
            <a:r>
              <a:rPr lang="en-US" dirty="0" smtClean="0"/>
              <a:t>1</a:t>
            </a:r>
            <a:r>
              <a:rPr lang="zh-CN" altLang="en-US" dirty="0" smtClean="0"/>
              <a:t>万，在</a:t>
            </a:r>
            <a:r>
              <a:rPr lang="en-US" dirty="0" smtClean="0"/>
              <a:t>CPU</a:t>
            </a:r>
            <a:r>
              <a:rPr lang="zh-CN" altLang="en-US" dirty="0" smtClean="0"/>
              <a:t>上加速比是</a:t>
            </a:r>
            <a:r>
              <a:rPr lang="en-US" dirty="0" smtClean="0"/>
              <a:t>1.9</a:t>
            </a:r>
            <a:r>
              <a:rPr lang="zh-CN" altLang="en-US" dirty="0" smtClean="0"/>
              <a:t>，在</a:t>
            </a:r>
            <a:r>
              <a:rPr lang="en-US" dirty="0" smtClean="0"/>
              <a:t>GPU</a:t>
            </a:r>
            <a:r>
              <a:rPr lang="zh-CN" altLang="en-US" dirty="0" smtClean="0"/>
              <a:t>上加速比是</a:t>
            </a:r>
            <a:r>
              <a:rPr lang="en-US" dirty="0" smtClean="0"/>
              <a:t>13</a:t>
            </a:r>
            <a:r>
              <a:rPr lang="zh-CN" altLang="en-US" dirty="0" smtClean="0"/>
              <a:t>，两者之间的比率是：</a:t>
            </a:r>
            <a:r>
              <a:rPr lang="en-US" dirty="0" smtClean="0"/>
              <a:t>0.13</a:t>
            </a:r>
            <a:r>
              <a:rPr lang="zh-CN" altLang="en-US" dirty="0" smtClean="0"/>
              <a:t>比</a:t>
            </a:r>
            <a:r>
              <a:rPr lang="en-US" dirty="0" smtClean="0"/>
              <a:t>0.87</a:t>
            </a:r>
            <a:r>
              <a:rPr lang="zh-CN" altLang="en-US" dirty="0" smtClean="0"/>
              <a:t>。如果有多个粒子系统，按照</a:t>
            </a:r>
            <a:r>
              <a:rPr lang="en-US" dirty="0" smtClean="0"/>
              <a:t>13%</a:t>
            </a:r>
            <a:r>
              <a:rPr lang="zh-CN" altLang="en-US" dirty="0" smtClean="0"/>
              <a:t>与</a:t>
            </a:r>
            <a:r>
              <a:rPr lang="en-US" dirty="0" smtClean="0"/>
              <a:t>87%</a:t>
            </a:r>
            <a:r>
              <a:rPr lang="zh-CN" altLang="en-US" dirty="0" smtClean="0"/>
              <a:t>的比率分配给</a:t>
            </a:r>
            <a:r>
              <a:rPr lang="en-US" dirty="0" smtClean="0"/>
              <a:t>CPU</a:t>
            </a:r>
            <a:r>
              <a:rPr lang="zh-CN" altLang="en-US" dirty="0" smtClean="0"/>
              <a:t>和</a:t>
            </a:r>
            <a:r>
              <a:rPr lang="en-US" dirty="0" smtClean="0"/>
              <a:t>GPU</a:t>
            </a:r>
            <a:r>
              <a:rPr lang="zh-CN" altLang="en-US" dirty="0" smtClean="0"/>
              <a:t>。</a:t>
            </a:r>
            <a:endParaRPr lang="en-US" altLang="zh-CN" dirty="0" smtClean="0"/>
          </a:p>
          <a:p>
            <a:r>
              <a:rPr lang="zh-CN" altLang="en-US" dirty="0" smtClean="0"/>
              <a:t>假设有</a:t>
            </a:r>
            <a:r>
              <a:rPr lang="en-US" dirty="0" smtClean="0"/>
              <a:t>N</a:t>
            </a:r>
            <a:r>
              <a:rPr lang="zh-CN" altLang="en-US" dirty="0" smtClean="0"/>
              <a:t>个节点，</a:t>
            </a:r>
            <a:r>
              <a:rPr lang="en-US" dirty="0" smtClean="0"/>
              <a:t>CPU</a:t>
            </a:r>
            <a:r>
              <a:rPr lang="zh-CN" altLang="en-US" dirty="0" smtClean="0"/>
              <a:t>和</a:t>
            </a:r>
            <a:r>
              <a:rPr lang="en-US" dirty="0" smtClean="0"/>
              <a:t>GPU</a:t>
            </a:r>
            <a:r>
              <a:rPr lang="zh-CN" altLang="en-US" dirty="0" smtClean="0"/>
              <a:t>分配节点的个数分别是</a:t>
            </a:r>
            <a:r>
              <a:rPr lang="en-US" dirty="0" smtClean="0"/>
              <a:t>N*0.13</a:t>
            </a:r>
            <a:r>
              <a:rPr lang="zh-CN" altLang="en-US" dirty="0" smtClean="0"/>
              <a:t>和</a:t>
            </a:r>
            <a:r>
              <a:rPr lang="en-US" dirty="0" smtClean="0"/>
              <a:t>N*0.87</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37</a:t>
            </a:fld>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effectLst>
                  <a:outerShdw blurRad="38100" dist="38100" dir="2700000" algn="tl">
                    <a:srgbClr val="000000">
                      <a:alpha val="43137"/>
                    </a:srgbClr>
                  </a:outerShdw>
                </a:effectLst>
              </a:rPr>
              <a:t>多任务并行</a:t>
            </a:r>
            <a:r>
              <a:rPr lang="en-US" altLang="zh-CN" sz="3600" dirty="0" smtClean="0">
                <a:effectLst>
                  <a:outerShdw blurRad="38100" dist="38100" dir="2700000" algn="tl">
                    <a:srgbClr val="000000">
                      <a:alpha val="43137"/>
                    </a:srgbClr>
                  </a:outerShdw>
                </a:effectLst>
              </a:rPr>
              <a:t>——</a:t>
            </a:r>
            <a:r>
              <a:rPr lang="zh-CN" altLang="en-US" sz="3600" dirty="0" smtClean="0">
                <a:effectLst>
                  <a:outerShdw blurRad="38100" dist="38100" dir="2700000" algn="tl">
                    <a:srgbClr val="000000">
                      <a:alpha val="43137"/>
                    </a:srgbClr>
                  </a:outerShdw>
                </a:effectLst>
              </a:rPr>
              <a:t>不</a:t>
            </a:r>
            <a:r>
              <a:rPr lang="zh-CN" altLang="en-US" sz="3600" dirty="0" smtClean="0"/>
              <a:t>同粒度多节点</a:t>
            </a:r>
            <a:endParaRPr lang="zh-CN" altLang="en-US" sz="3600" dirty="0"/>
          </a:p>
        </p:txBody>
      </p:sp>
      <p:sp>
        <p:nvSpPr>
          <p:cNvPr id="3" name="内容占位符 2"/>
          <p:cNvSpPr>
            <a:spLocks noGrp="1"/>
          </p:cNvSpPr>
          <p:nvPr>
            <p:ph idx="1"/>
          </p:nvPr>
        </p:nvSpPr>
        <p:spPr/>
        <p:txBody>
          <a:bodyPr/>
          <a:lstStyle/>
          <a:p>
            <a:r>
              <a:rPr lang="en-US" dirty="0" smtClean="0"/>
              <a:t>1</a:t>
            </a:r>
            <a:r>
              <a:rPr lang="zh-CN" altLang="en-US" dirty="0" smtClean="0"/>
              <a:t>）对于粒子数目为</a:t>
            </a:r>
            <a:r>
              <a:rPr lang="en-US" dirty="0" smtClean="0"/>
              <a:t>1</a:t>
            </a:r>
            <a:r>
              <a:rPr lang="zh-CN" altLang="en-US" dirty="0" smtClean="0"/>
              <a:t>万的节点粒度情况，在</a:t>
            </a:r>
            <a:r>
              <a:rPr lang="en-US" dirty="0" smtClean="0"/>
              <a:t>CPU</a:t>
            </a:r>
            <a:r>
              <a:rPr lang="zh-CN" altLang="en-US" dirty="0" smtClean="0"/>
              <a:t>上加速比是</a:t>
            </a:r>
            <a:r>
              <a:rPr lang="en-US" dirty="0" smtClean="0"/>
              <a:t>1.9</a:t>
            </a:r>
            <a:r>
              <a:rPr lang="zh-CN" altLang="en-US" dirty="0" smtClean="0"/>
              <a:t>，在</a:t>
            </a:r>
            <a:r>
              <a:rPr lang="en-US" dirty="0" smtClean="0"/>
              <a:t>GPU</a:t>
            </a:r>
            <a:r>
              <a:rPr lang="zh-CN" altLang="en-US" dirty="0" smtClean="0"/>
              <a:t>上加速比是</a:t>
            </a:r>
            <a:r>
              <a:rPr lang="en-US" dirty="0" smtClean="0"/>
              <a:t>13</a:t>
            </a:r>
            <a:r>
              <a:rPr lang="zh-CN" altLang="en-US" dirty="0" smtClean="0"/>
              <a:t>；</a:t>
            </a:r>
            <a:endParaRPr lang="en-US" altLang="zh-CN" dirty="0" smtClean="0"/>
          </a:p>
          <a:p>
            <a:r>
              <a:rPr lang="en-US" dirty="0" smtClean="0"/>
              <a:t>2</a:t>
            </a:r>
            <a:r>
              <a:rPr lang="zh-CN" altLang="en-US" dirty="0" smtClean="0"/>
              <a:t>）对于粒子数目为</a:t>
            </a:r>
            <a:r>
              <a:rPr lang="en-US" dirty="0" smtClean="0"/>
              <a:t>10</a:t>
            </a:r>
            <a:r>
              <a:rPr lang="zh-CN" altLang="en-US" dirty="0" smtClean="0"/>
              <a:t>万的节点粒度情况，在</a:t>
            </a:r>
            <a:r>
              <a:rPr lang="en-US" dirty="0" smtClean="0"/>
              <a:t>CPU</a:t>
            </a:r>
            <a:r>
              <a:rPr lang="zh-CN" altLang="en-US" dirty="0" smtClean="0"/>
              <a:t>上加速比是</a:t>
            </a:r>
            <a:r>
              <a:rPr lang="en-US" dirty="0" smtClean="0"/>
              <a:t>3.4</a:t>
            </a:r>
            <a:r>
              <a:rPr lang="zh-CN" altLang="en-US" dirty="0" smtClean="0"/>
              <a:t>，在</a:t>
            </a:r>
            <a:r>
              <a:rPr lang="en-US" dirty="0" smtClean="0"/>
              <a:t>GPU</a:t>
            </a:r>
            <a:r>
              <a:rPr lang="zh-CN" altLang="en-US" dirty="0" smtClean="0"/>
              <a:t>上加速比是</a:t>
            </a:r>
            <a:r>
              <a:rPr lang="en-US" dirty="0" smtClean="0"/>
              <a:t>65</a:t>
            </a:r>
            <a:r>
              <a:rPr lang="zh-CN" altLang="en-US" dirty="0" smtClean="0"/>
              <a:t>；</a:t>
            </a:r>
            <a:endParaRPr lang="en-US" altLang="zh-CN" dirty="0" smtClean="0"/>
          </a:p>
          <a:p>
            <a:r>
              <a:rPr lang="zh-CN" altLang="en-US" dirty="0" smtClean="0"/>
              <a:t>如果有多个粒子系统，假设粒度一和粒度二各</a:t>
            </a:r>
            <a:r>
              <a:rPr lang="en-US" dirty="0" smtClean="0"/>
              <a:t>10</a:t>
            </a:r>
            <a:r>
              <a:rPr lang="zh-CN" altLang="en-US" dirty="0" smtClean="0"/>
              <a:t>个，对于粒度一的</a:t>
            </a:r>
            <a:r>
              <a:rPr lang="en-US" dirty="0" smtClean="0"/>
              <a:t>10</a:t>
            </a:r>
            <a:r>
              <a:rPr lang="zh-CN" altLang="en-US" dirty="0" smtClean="0"/>
              <a:t>个，按</a:t>
            </a:r>
            <a:r>
              <a:rPr lang="en-US" dirty="0" smtClean="0"/>
              <a:t>0.13</a:t>
            </a:r>
            <a:r>
              <a:rPr lang="zh-CN" altLang="en-US" dirty="0" smtClean="0"/>
              <a:t>比</a:t>
            </a:r>
            <a:r>
              <a:rPr lang="en-US" dirty="0" smtClean="0"/>
              <a:t>0.87</a:t>
            </a:r>
            <a:r>
              <a:rPr lang="zh-CN" altLang="en-US" dirty="0" smtClean="0"/>
              <a:t>的比率分配给</a:t>
            </a:r>
            <a:r>
              <a:rPr lang="en-US" dirty="0" smtClean="0"/>
              <a:t>CPU</a:t>
            </a:r>
            <a:r>
              <a:rPr lang="zh-CN" altLang="en-US" dirty="0" smtClean="0"/>
              <a:t>和</a:t>
            </a:r>
            <a:r>
              <a:rPr lang="en-US" dirty="0" smtClean="0"/>
              <a:t>GPU</a:t>
            </a:r>
            <a:r>
              <a:rPr lang="zh-CN" altLang="en-US" dirty="0" smtClean="0"/>
              <a:t>各</a:t>
            </a:r>
            <a:r>
              <a:rPr lang="en-US" dirty="0" smtClean="0"/>
              <a:t>1</a:t>
            </a:r>
            <a:r>
              <a:rPr lang="zh-CN" altLang="en-US" dirty="0" smtClean="0"/>
              <a:t>和</a:t>
            </a:r>
            <a:r>
              <a:rPr lang="en-US" dirty="0" smtClean="0"/>
              <a:t>9</a:t>
            </a:r>
            <a:r>
              <a:rPr lang="zh-CN" altLang="en-US" dirty="0" smtClean="0"/>
              <a:t>个；</a:t>
            </a:r>
            <a:endParaRPr lang="en-US" altLang="zh-CN" dirty="0" smtClean="0"/>
          </a:p>
          <a:p>
            <a:pPr>
              <a:buNone/>
            </a:pPr>
            <a:r>
              <a:rPr lang="en-US" altLang="zh-CN" dirty="0" smtClean="0"/>
              <a:t>   </a:t>
            </a:r>
            <a:r>
              <a:rPr lang="zh-CN" altLang="en-US" dirty="0" smtClean="0"/>
              <a:t>对于粒度二的</a:t>
            </a:r>
            <a:r>
              <a:rPr lang="en-US" dirty="0" smtClean="0"/>
              <a:t>10</a:t>
            </a:r>
            <a:r>
              <a:rPr lang="zh-CN" altLang="en-US" dirty="0" smtClean="0"/>
              <a:t>个，按</a:t>
            </a:r>
            <a:r>
              <a:rPr lang="en-US" dirty="0" smtClean="0"/>
              <a:t>0.05</a:t>
            </a:r>
            <a:r>
              <a:rPr lang="zh-CN" altLang="en-US" dirty="0" smtClean="0"/>
              <a:t>比</a:t>
            </a:r>
            <a:r>
              <a:rPr lang="en-US" dirty="0" smtClean="0"/>
              <a:t>0.95</a:t>
            </a:r>
            <a:r>
              <a:rPr lang="zh-CN" altLang="en-US" dirty="0" smtClean="0"/>
              <a:t>的比率分配给</a:t>
            </a:r>
            <a:r>
              <a:rPr lang="en-US" dirty="0" smtClean="0"/>
              <a:t>CPU</a:t>
            </a:r>
            <a:r>
              <a:rPr lang="zh-CN" altLang="en-US" dirty="0" smtClean="0"/>
              <a:t>和</a:t>
            </a:r>
            <a:r>
              <a:rPr lang="en-US" dirty="0" smtClean="0"/>
              <a:t>GPU</a:t>
            </a:r>
            <a:r>
              <a:rPr lang="zh-CN" altLang="en-US" dirty="0" smtClean="0"/>
              <a:t>各</a:t>
            </a:r>
            <a:r>
              <a:rPr lang="en-US" dirty="0" smtClean="0"/>
              <a:t>0</a:t>
            </a:r>
            <a:r>
              <a:rPr lang="zh-CN" altLang="en-US" dirty="0" smtClean="0"/>
              <a:t>和</a:t>
            </a:r>
            <a:r>
              <a:rPr lang="en-US" dirty="0" smtClean="0"/>
              <a:t>10</a:t>
            </a:r>
            <a:r>
              <a:rPr lang="zh-CN" altLang="en-US" dirty="0" smtClean="0"/>
              <a:t>个。</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38</a:t>
            </a:fld>
            <a:endParaRPr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目录</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4266584927"/>
              </p:ext>
            </p:extLst>
          </p:nvPr>
        </p:nvGraphicFramePr>
        <p:xfrm>
          <a:off x="457200" y="1935163"/>
          <a:ext cx="8229600" cy="4389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灯片编号占位符 2"/>
          <p:cNvSpPr>
            <a:spLocks noGrp="1"/>
          </p:cNvSpPr>
          <p:nvPr>
            <p:ph type="sldNum" sz="quarter" idx="12"/>
          </p:nvPr>
        </p:nvSpPr>
        <p:spPr/>
        <p:txBody>
          <a:bodyPr/>
          <a:lstStyle/>
          <a:p>
            <a:fld id="{0C913308-F349-4B6D-A68A-DD1791B4A57B}" type="slidenum">
              <a:rPr lang="zh-CN" altLang="en-US" smtClean="0"/>
              <a:pPr/>
              <a:t>39</a:t>
            </a:fld>
            <a:endParaRPr lang="zh-CN" altLang="en-US"/>
          </a:p>
        </p:txBody>
      </p:sp>
    </p:spTree>
    <p:extLst>
      <p:ext uri="{BB962C8B-B14F-4D97-AF65-F5344CB8AC3E}">
        <p14:creationId xmlns:p14="http://schemas.microsoft.com/office/powerpoint/2010/main" val="21349098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背景和对象</a:t>
            </a:r>
            <a:endParaRPr lang="zh-CN" altLang="en-US" dirty="0">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179512" y="1935480"/>
            <a:ext cx="8784976" cy="4389120"/>
          </a:xfrm>
        </p:spPr>
        <p:txBody>
          <a:bodyPr>
            <a:normAutofit/>
          </a:bodyPr>
          <a:lstStyle/>
          <a:p>
            <a:r>
              <a:rPr lang="zh-CN" altLang="en-US" dirty="0" smtClean="0"/>
              <a:t>依托项目：</a:t>
            </a:r>
            <a:endParaRPr lang="en-US" altLang="zh-CN" dirty="0" smtClean="0"/>
          </a:p>
          <a:p>
            <a:pPr marL="571500" indent="-571500">
              <a:buFont typeface="+mj-lt"/>
              <a:buAutoNum type="romanUcPeriod"/>
            </a:pPr>
            <a:r>
              <a:rPr lang="zh-CN" altLang="zh-CN" dirty="0" smtClean="0"/>
              <a:t>国家</a:t>
            </a:r>
            <a:r>
              <a:rPr lang="zh-CN" altLang="zh-CN" dirty="0"/>
              <a:t>科技部科技人员服务企业行动</a:t>
            </a:r>
            <a:r>
              <a:rPr lang="zh-CN" altLang="zh-CN" dirty="0" smtClean="0"/>
              <a:t>基金</a:t>
            </a:r>
            <a:r>
              <a:rPr lang="en-US" altLang="zh-CN" sz="1800" dirty="0" smtClean="0"/>
              <a:t>No: SQ2009GJA0002426 </a:t>
            </a:r>
            <a:r>
              <a:rPr lang="zh-CN" altLang="zh-CN" dirty="0" smtClean="0"/>
              <a:t>“</a:t>
            </a:r>
            <a:r>
              <a:rPr lang="zh-CN" altLang="zh-CN" dirty="0"/>
              <a:t>基于</a:t>
            </a:r>
            <a:r>
              <a:rPr lang="en-US" altLang="zh-CN" dirty="0"/>
              <a:t>CUDA</a:t>
            </a:r>
            <a:r>
              <a:rPr lang="zh-CN" altLang="zh-CN" dirty="0"/>
              <a:t>并行架构的高逼真度</a:t>
            </a:r>
            <a:r>
              <a:rPr lang="en-US" altLang="zh-CN" dirty="0"/>
              <a:t>VRGIS</a:t>
            </a:r>
            <a:r>
              <a:rPr lang="zh-CN" altLang="zh-CN" dirty="0"/>
              <a:t>加速引擎</a:t>
            </a:r>
            <a:r>
              <a:rPr lang="zh-CN" altLang="zh-CN" dirty="0" smtClean="0"/>
              <a:t>”</a:t>
            </a:r>
            <a:endParaRPr lang="en-US" altLang="zh-CN" dirty="0" smtClean="0"/>
          </a:p>
          <a:p>
            <a:pPr marL="571500" indent="-571500">
              <a:buFont typeface="+mj-lt"/>
              <a:buAutoNum type="romanUcPeriod"/>
            </a:pPr>
            <a:r>
              <a:rPr lang="zh-CN" altLang="en-US" dirty="0" smtClean="0"/>
              <a:t>基于</a:t>
            </a:r>
            <a:r>
              <a:rPr lang="en-US" altLang="zh-CN" dirty="0" smtClean="0"/>
              <a:t>VRGIS</a:t>
            </a:r>
            <a:r>
              <a:rPr lang="zh-CN" altLang="en-US" dirty="0" smtClean="0"/>
              <a:t>的青岛胶州湾海底隧道三维实时监测系统</a:t>
            </a:r>
            <a:endParaRPr lang="en-US" altLang="zh-CN" dirty="0" smtClean="0"/>
          </a:p>
          <a:p>
            <a:endParaRPr lang="en-US" altLang="zh-CN" dirty="0" smtClean="0"/>
          </a:p>
          <a:p>
            <a:r>
              <a:rPr lang="zh-CN" altLang="en-US" dirty="0" smtClean="0"/>
              <a:t>研究对象：</a:t>
            </a:r>
            <a:endParaRPr lang="en-US" altLang="zh-CN" dirty="0" smtClean="0"/>
          </a:p>
          <a:p>
            <a:pPr marL="0" indent="0">
              <a:buNone/>
            </a:pPr>
            <a:r>
              <a:rPr lang="en-US" altLang="zh-CN" dirty="0" smtClean="0"/>
              <a:t>——VRGIS</a:t>
            </a:r>
            <a:r>
              <a:rPr lang="zh-CN" altLang="en-US" sz="2800" dirty="0" smtClean="0"/>
              <a:t>虚拟现实地理信息系统一体化仿真平台</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a:t>
            </a:fld>
            <a:endParaRPr lang="zh-CN" altLang="en-US"/>
          </a:p>
        </p:txBody>
      </p:sp>
    </p:spTree>
    <p:extLst>
      <p:ext uri="{BB962C8B-B14F-4D97-AF65-F5344CB8AC3E}">
        <p14:creationId xmlns:p14="http://schemas.microsoft.com/office/powerpoint/2010/main" val="39702888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研究内容</a:t>
            </a:r>
            <a:endParaRPr lang="zh-CN" altLang="en-US" dirty="0">
              <a:effectLst>
                <a:outerShdw blurRad="38100" dist="38100" dir="2700000" algn="tl">
                  <a:srgbClr val="000000">
                    <a:alpha val="43137"/>
                  </a:srgbClr>
                </a:outerShdw>
              </a:effectLst>
            </a:endParaRPr>
          </a:p>
        </p:txBody>
      </p:sp>
      <p:graphicFrame>
        <p:nvGraphicFramePr>
          <p:cNvPr id="6" name="内容占位符 5"/>
          <p:cNvGraphicFramePr>
            <a:graphicFrameLocks noGrp="1"/>
          </p:cNvGraphicFramePr>
          <p:nvPr>
            <p:ph idx="1"/>
            <p:extLst>
              <p:ext uri="{D42A27DB-BD31-4B8C-83A1-F6EECF244321}">
                <p14:modId xmlns:p14="http://schemas.microsoft.com/office/powerpoint/2010/main" val="3151551153"/>
              </p:ext>
            </p:extLst>
          </p:nvPr>
        </p:nvGraphicFramePr>
        <p:xfrm>
          <a:off x="457200" y="1935163"/>
          <a:ext cx="8229600" cy="4389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p:cNvSpPr>
            <a:spLocks noGrp="1"/>
          </p:cNvSpPr>
          <p:nvPr>
            <p:ph type="sldNum" sz="quarter" idx="12"/>
          </p:nvPr>
        </p:nvSpPr>
        <p:spPr/>
        <p:txBody>
          <a:bodyPr/>
          <a:lstStyle/>
          <a:p>
            <a:fld id="{0C913308-F349-4B6D-A68A-DD1791B4A57B}" type="slidenum">
              <a:rPr lang="zh-CN" altLang="en-US" smtClean="0"/>
              <a:pPr/>
              <a:t>40</a:t>
            </a:fld>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创新点</a:t>
            </a:r>
            <a:endParaRPr lang="zh-CN" altLang="en-US" dirty="0">
              <a:effectLst>
                <a:outerShdw blurRad="38100" dist="38100" dir="2700000" algn="tl">
                  <a:srgbClr val="000000">
                    <a:alpha val="43137"/>
                  </a:srgbClr>
                </a:outerShdw>
              </a:effectLst>
            </a:endParaRPr>
          </a:p>
        </p:txBody>
      </p:sp>
      <p:graphicFrame>
        <p:nvGraphicFramePr>
          <p:cNvPr id="4" name="内容占位符 3"/>
          <p:cNvGraphicFramePr>
            <a:graphicFrameLocks noGrp="1"/>
          </p:cNvGraphicFramePr>
          <p:nvPr>
            <p:ph idx="1"/>
            <p:extLst>
              <p:ext uri="{D42A27DB-BD31-4B8C-83A1-F6EECF244321}">
                <p14:modId xmlns:p14="http://schemas.microsoft.com/office/powerpoint/2010/main" val="787744021"/>
              </p:ext>
            </p:extLst>
          </p:nvPr>
        </p:nvGraphicFramePr>
        <p:xfrm>
          <a:off x="457200" y="1935163"/>
          <a:ext cx="8229600" cy="4389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p:cNvSpPr>
            <a:spLocks noGrp="1"/>
          </p:cNvSpPr>
          <p:nvPr>
            <p:ph type="sldNum" sz="quarter" idx="12"/>
          </p:nvPr>
        </p:nvSpPr>
        <p:spPr/>
        <p:txBody>
          <a:bodyPr/>
          <a:lstStyle/>
          <a:p>
            <a:fld id="{0C913308-F349-4B6D-A68A-DD1791B4A57B}" type="slidenum">
              <a:rPr lang="zh-CN" altLang="en-US" smtClean="0"/>
              <a:pPr/>
              <a:t>41</a:t>
            </a:fld>
            <a:endParaRPr lang="zh-CN"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不足与展望</a:t>
            </a:r>
            <a:endParaRPr lang="zh-CN" altLang="en-US" dirty="0">
              <a:effectLst>
                <a:outerShdw blurRad="38100" dist="38100" dir="2700000" algn="tl">
                  <a:srgbClr val="000000">
                    <a:alpha val="43137"/>
                  </a:srgbClr>
                </a:outerShdw>
              </a:effectLst>
            </a:endParaRPr>
          </a:p>
        </p:txBody>
      </p:sp>
      <p:sp>
        <p:nvSpPr>
          <p:cNvPr id="3" name="内容占位符 2"/>
          <p:cNvSpPr>
            <a:spLocks noGrp="1"/>
          </p:cNvSpPr>
          <p:nvPr>
            <p:ph idx="1"/>
          </p:nvPr>
        </p:nvSpPr>
        <p:spPr/>
        <p:txBody>
          <a:bodyPr/>
          <a:lstStyle/>
          <a:p>
            <a:r>
              <a:rPr lang="zh-CN" altLang="en-US" dirty="0" smtClean="0"/>
              <a:t>虽然本文初步从系统的角度研究了多任务异构协同并行计算，但</a:t>
            </a:r>
            <a:r>
              <a:rPr lang="zh-CN" altLang="en-US" b="1" dirty="0" smtClean="0"/>
              <a:t>任务数量</a:t>
            </a:r>
            <a:r>
              <a:rPr lang="zh-CN" altLang="en-US" dirty="0" smtClean="0"/>
              <a:t>还局限在少数环节。</a:t>
            </a:r>
            <a:r>
              <a:rPr lang="en-US" altLang="zh-CN" sz="2000" dirty="0" smtClean="0"/>
              <a:t>——</a:t>
            </a:r>
            <a:r>
              <a:rPr lang="zh-CN" altLang="en-US" sz="2000" dirty="0" smtClean="0"/>
              <a:t>拟寻找更多个有待执行并行计算的潜在环节，采用本文方法执行并行优化。</a:t>
            </a:r>
            <a:endParaRPr lang="en-US" altLang="zh-CN" sz="2000" dirty="0" smtClean="0"/>
          </a:p>
          <a:p>
            <a:r>
              <a:rPr lang="zh-CN" altLang="en-US" dirty="0" smtClean="0"/>
              <a:t>本文还对</a:t>
            </a:r>
            <a:r>
              <a:rPr lang="en-US" b="1" dirty="0" smtClean="0"/>
              <a:t>Web</a:t>
            </a:r>
            <a:r>
              <a:rPr lang="zh-CN" altLang="en-US" b="1" dirty="0" smtClean="0"/>
              <a:t>并行</a:t>
            </a:r>
            <a:r>
              <a:rPr lang="zh-CN" altLang="en-US" dirty="0" smtClean="0"/>
              <a:t>计算作了前期探索，但没有完整的研究案例。</a:t>
            </a:r>
            <a:r>
              <a:rPr lang="en-US" altLang="zh-CN" sz="2000" dirty="0" smtClean="0"/>
              <a:t>——</a:t>
            </a:r>
            <a:r>
              <a:rPr lang="zh-CN" altLang="en-US" sz="2000" dirty="0" smtClean="0"/>
              <a:t>研究</a:t>
            </a:r>
            <a:r>
              <a:rPr lang="en-US" sz="2000" dirty="0" err="1" smtClean="0"/>
              <a:t>WebCL</a:t>
            </a:r>
            <a:r>
              <a:rPr lang="zh-CN" altLang="en-US" sz="2000" dirty="0" smtClean="0"/>
              <a:t>这一类似</a:t>
            </a:r>
            <a:r>
              <a:rPr lang="en-US" sz="2000" dirty="0" err="1" smtClean="0"/>
              <a:t>OpenCL</a:t>
            </a:r>
            <a:r>
              <a:rPr lang="zh-CN" altLang="en-US" sz="2000" dirty="0" smtClean="0"/>
              <a:t>的</a:t>
            </a:r>
            <a:r>
              <a:rPr lang="en-US" altLang="zh-CN" sz="2000" dirty="0" smtClean="0"/>
              <a:t>Web</a:t>
            </a:r>
            <a:r>
              <a:rPr lang="zh-CN" altLang="en-US" sz="2000" dirty="0" smtClean="0"/>
              <a:t>并行技术。</a:t>
            </a:r>
            <a:endParaRPr lang="en-US" altLang="zh-CN" sz="2000" dirty="0" smtClean="0"/>
          </a:p>
          <a:p>
            <a:r>
              <a:rPr lang="zh-CN" altLang="en-US" dirty="0" smtClean="0"/>
              <a:t>在系统应用方面，本文尚未将研究重点角色动画与工程应用需求对接形成</a:t>
            </a:r>
            <a:r>
              <a:rPr lang="zh-CN" altLang="en-US" b="1" dirty="0" smtClean="0"/>
              <a:t>专业系统</a:t>
            </a:r>
            <a:r>
              <a:rPr lang="zh-CN" altLang="en-US" dirty="0" smtClean="0"/>
              <a:t>。</a:t>
            </a:r>
            <a:r>
              <a:rPr lang="en-US" altLang="zh-CN" sz="2000" dirty="0" smtClean="0"/>
              <a:t>——</a:t>
            </a:r>
            <a:r>
              <a:rPr lang="zh-CN" altLang="en-US" sz="2000" dirty="0" smtClean="0"/>
              <a:t>拟专注动画行业子系统，结合</a:t>
            </a:r>
            <a:r>
              <a:rPr lang="en-US" sz="2000" dirty="0" err="1" smtClean="0"/>
              <a:t>Kinect</a:t>
            </a:r>
            <a:r>
              <a:rPr lang="zh-CN" altLang="en-US" sz="2000" dirty="0" smtClean="0"/>
              <a:t>体感设备。</a:t>
            </a:r>
            <a:endParaRPr lang="zh-CN" altLang="en-US" sz="20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42</a:t>
            </a:fld>
            <a:endParaRPr lang="zh-CN"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9" y="692696"/>
            <a:ext cx="9144000" cy="5140990"/>
          </a:xfrm>
          <a:prstGeom prst="rect">
            <a:avLst/>
          </a:prstGeom>
        </p:spPr>
      </p:pic>
      <p:pic>
        <p:nvPicPr>
          <p:cNvPr id="15" name="图片 14" descr="tunnel.png"/>
          <p:cNvPicPr>
            <a:picLocks noChangeAspect="1"/>
          </p:cNvPicPr>
          <p:nvPr/>
        </p:nvPicPr>
        <p:blipFill>
          <a:blip r:embed="rId4"/>
          <a:stretch>
            <a:fillRect/>
          </a:stretch>
        </p:blipFill>
        <p:spPr>
          <a:xfrm>
            <a:off x="363603" y="1196752"/>
            <a:ext cx="8503212" cy="4770444"/>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1519641"/>
            <a:ext cx="7416824" cy="5242773"/>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887" y="1832507"/>
            <a:ext cx="8298322" cy="5025493"/>
          </a:xfrm>
          <a:prstGeom prst="rect">
            <a:avLst/>
          </a:prstGeom>
        </p:spPr>
      </p:pic>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附录：项目</a:t>
            </a:r>
            <a:r>
              <a:rPr lang="en-US" altLang="zh-CN" sz="3200" dirty="0" smtClean="0">
                <a:effectLst>
                  <a:outerShdw blurRad="38100" dist="38100" dir="2700000" algn="tl">
                    <a:srgbClr val="000000">
                      <a:alpha val="43137"/>
                    </a:srgbClr>
                  </a:outerShdw>
                </a:effectLst>
              </a:rPr>
              <a:t>-</a:t>
            </a:r>
            <a:r>
              <a:rPr lang="zh-CN" altLang="en-US" sz="3200" dirty="0" smtClean="0">
                <a:effectLst>
                  <a:outerShdw blurRad="38100" dist="38100" dir="2700000" algn="tl">
                    <a:srgbClr val="000000">
                      <a:alpha val="43137"/>
                    </a:srgbClr>
                  </a:outerShdw>
                </a:effectLst>
              </a:rPr>
              <a:t>海底隧道 动画</a:t>
            </a:r>
            <a:endParaRPr lang="zh-CN" altLang="en-US" sz="3200"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43</a:t>
            </a:fld>
            <a:endParaRPr lang="zh-CN" altLang="en-US"/>
          </a:p>
        </p:txBody>
      </p:sp>
    </p:spTree>
    <p:extLst>
      <p:ext uri="{BB962C8B-B14F-4D97-AF65-F5344CB8AC3E}">
        <p14:creationId xmlns:p14="http://schemas.microsoft.com/office/powerpoint/2010/main" val="189997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xit" presetSubtype="0" fill="hold" nodeType="clickEffect">
                                  <p:stCondLst>
                                    <p:cond delay="0"/>
                                  </p:stCondLst>
                                  <p:childTnLst>
                                    <p:animEffect transition="out" filter="fade">
                                      <p:cBhvr>
                                        <p:cTn id="13" dur="1000"/>
                                        <p:tgtEl>
                                          <p:spTgt spid="4"/>
                                        </p:tgtEl>
                                      </p:cBhvr>
                                    </p:animEffect>
                                    <p:anim calcmode="lin" valueType="num">
                                      <p:cBhvr>
                                        <p:cTn id="14" dur="1000"/>
                                        <p:tgtEl>
                                          <p:spTgt spid="4"/>
                                        </p:tgtEl>
                                        <p:attrNameLst>
                                          <p:attrName>ppt_x</p:attrName>
                                        </p:attrNameLst>
                                      </p:cBhvr>
                                      <p:tavLst>
                                        <p:tav tm="0">
                                          <p:val>
                                            <p:strVal val="ppt_x"/>
                                          </p:val>
                                        </p:tav>
                                        <p:tav tm="100000">
                                          <p:val>
                                            <p:strVal val="ppt_x"/>
                                          </p:val>
                                        </p:tav>
                                      </p:tavLst>
                                    </p:anim>
                                    <p:anim calcmode="lin" valueType="num">
                                      <p:cBhvr>
                                        <p:cTn id="15" dur="100" decel="100000"/>
                                        <p:tgtEl>
                                          <p:spTgt spid="4"/>
                                        </p:tgtEl>
                                        <p:attrNameLst>
                                          <p:attrName>ppt_y</p:attrName>
                                        </p:attrNameLst>
                                      </p:cBhvr>
                                      <p:tavLst>
                                        <p:tav tm="0">
                                          <p:val>
                                            <p:strVal val="ppt_y"/>
                                          </p:val>
                                        </p:tav>
                                        <p:tav tm="100000">
                                          <p:val>
                                            <p:strVal val="ppt_y-.03"/>
                                          </p:val>
                                        </p:tav>
                                      </p:tavLst>
                                    </p:anim>
                                    <p:anim calcmode="lin" valueType="num">
                                      <p:cBhvr>
                                        <p:cTn id="16" dur="900" accel="100000">
                                          <p:stCondLst>
                                            <p:cond delay="100"/>
                                          </p:stCondLst>
                                        </p:cTn>
                                        <p:tgtEl>
                                          <p:spTgt spid="4"/>
                                        </p:tgtEl>
                                        <p:attrNameLst>
                                          <p:attrName>ppt_y</p:attrName>
                                        </p:attrNameLst>
                                      </p:cBhvr>
                                      <p:tavLst>
                                        <p:tav tm="0">
                                          <p:val>
                                            <p:strVal val="ppt_y"/>
                                          </p:val>
                                        </p:tav>
                                        <p:tav tm="100000">
                                          <p:val>
                                            <p:strVal val="ppt_y+1"/>
                                          </p:val>
                                        </p:tav>
                                      </p:tavLst>
                                    </p:anim>
                                    <p:set>
                                      <p:cBhvr>
                                        <p:cTn id="17" dur="1" fill="hold">
                                          <p:stCondLst>
                                            <p:cond delay="999"/>
                                          </p:stCondLst>
                                        </p:cTn>
                                        <p:tgtEl>
                                          <p:spTgt spid="4"/>
                                        </p:tgtEl>
                                        <p:attrNameLst>
                                          <p:attrName>style.visibility</p:attrName>
                                        </p:attrNameLst>
                                      </p:cBhvr>
                                      <p:to>
                                        <p:strVal val="hidden"/>
                                      </p:to>
                                    </p:set>
                                  </p:childTnLst>
                                </p:cTn>
                              </p:par>
                              <p:par>
                                <p:cTn id="18" presetID="47"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7" presetClass="exit" presetSubtype="0" fill="hold" nodeType="clickEffect">
                                  <p:stCondLst>
                                    <p:cond delay="0"/>
                                  </p:stCondLst>
                                  <p:childTnLst>
                                    <p:animEffect transition="out" filter="fade">
                                      <p:cBhvr>
                                        <p:cTn id="26" dur="1000"/>
                                        <p:tgtEl>
                                          <p:spTgt spid="15"/>
                                        </p:tgtEl>
                                      </p:cBhvr>
                                    </p:animEffect>
                                    <p:anim calcmode="lin" valueType="num">
                                      <p:cBhvr>
                                        <p:cTn id="27" dur="1000"/>
                                        <p:tgtEl>
                                          <p:spTgt spid="15"/>
                                        </p:tgtEl>
                                        <p:attrNameLst>
                                          <p:attrName>ppt_x</p:attrName>
                                        </p:attrNameLst>
                                      </p:cBhvr>
                                      <p:tavLst>
                                        <p:tav tm="0">
                                          <p:val>
                                            <p:strVal val="ppt_x"/>
                                          </p:val>
                                        </p:tav>
                                        <p:tav tm="100000">
                                          <p:val>
                                            <p:strVal val="ppt_x"/>
                                          </p:val>
                                        </p:tav>
                                      </p:tavLst>
                                    </p:anim>
                                    <p:anim calcmode="lin" valueType="num">
                                      <p:cBhvr>
                                        <p:cTn id="28" dur="100" decel="100000"/>
                                        <p:tgtEl>
                                          <p:spTgt spid="15"/>
                                        </p:tgtEl>
                                        <p:attrNameLst>
                                          <p:attrName>ppt_y</p:attrName>
                                        </p:attrNameLst>
                                      </p:cBhvr>
                                      <p:tavLst>
                                        <p:tav tm="0">
                                          <p:val>
                                            <p:strVal val="ppt_y"/>
                                          </p:val>
                                        </p:tav>
                                        <p:tav tm="100000">
                                          <p:val>
                                            <p:strVal val="ppt_y-.03"/>
                                          </p:val>
                                        </p:tav>
                                      </p:tavLst>
                                    </p:anim>
                                    <p:anim calcmode="lin" valueType="num">
                                      <p:cBhvr>
                                        <p:cTn id="29" dur="900" accel="100000">
                                          <p:stCondLst>
                                            <p:cond delay="100"/>
                                          </p:stCondLst>
                                        </p:cTn>
                                        <p:tgtEl>
                                          <p:spTgt spid="15"/>
                                        </p:tgtEl>
                                        <p:attrNameLst>
                                          <p:attrName>ppt_y</p:attrName>
                                        </p:attrNameLst>
                                      </p:cBhvr>
                                      <p:tavLst>
                                        <p:tav tm="0">
                                          <p:val>
                                            <p:strVal val="ppt_y"/>
                                          </p:val>
                                        </p:tav>
                                        <p:tav tm="100000">
                                          <p:val>
                                            <p:strVal val="ppt_y+1"/>
                                          </p:val>
                                        </p:tav>
                                      </p:tavLst>
                                    </p:anim>
                                    <p:set>
                                      <p:cBhvr>
                                        <p:cTn id="30" dur="1" fill="hold">
                                          <p:stCondLst>
                                            <p:cond delay="999"/>
                                          </p:stCondLst>
                                        </p:cTn>
                                        <p:tgtEl>
                                          <p:spTgt spid="15"/>
                                        </p:tgtEl>
                                        <p:attrNameLst>
                                          <p:attrName>style.visibility</p:attrName>
                                        </p:attrNameLst>
                                      </p:cBhvr>
                                      <p:to>
                                        <p:strVal val="hidden"/>
                                      </p:to>
                                    </p:set>
                                  </p:childTnLst>
                                </p:cTn>
                              </p:par>
                              <p:par>
                                <p:cTn id="31" presetID="47"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xit" presetSubtype="0" fill="hold" nodeType="clickEffect">
                                  <p:stCondLst>
                                    <p:cond delay="0"/>
                                  </p:stCondLst>
                                  <p:childTnLst>
                                    <p:animEffect transition="out" filter="fade">
                                      <p:cBhvr>
                                        <p:cTn id="39" dur="1000"/>
                                        <p:tgtEl>
                                          <p:spTgt spid="5"/>
                                        </p:tgtEl>
                                      </p:cBhvr>
                                    </p:animEffect>
                                    <p:anim calcmode="lin" valueType="num">
                                      <p:cBhvr>
                                        <p:cTn id="40" dur="1000"/>
                                        <p:tgtEl>
                                          <p:spTgt spid="5"/>
                                        </p:tgtEl>
                                        <p:attrNameLst>
                                          <p:attrName>ppt_x</p:attrName>
                                        </p:attrNameLst>
                                      </p:cBhvr>
                                      <p:tavLst>
                                        <p:tav tm="0">
                                          <p:val>
                                            <p:strVal val="ppt_x"/>
                                          </p:val>
                                        </p:tav>
                                        <p:tav tm="100000">
                                          <p:val>
                                            <p:strVal val="ppt_x"/>
                                          </p:val>
                                        </p:tav>
                                      </p:tavLst>
                                    </p:anim>
                                    <p:anim calcmode="lin" valueType="num">
                                      <p:cBhvr>
                                        <p:cTn id="41" dur="1000"/>
                                        <p:tgtEl>
                                          <p:spTgt spid="5"/>
                                        </p:tgtEl>
                                        <p:attrNameLst>
                                          <p:attrName>ppt_y</p:attrName>
                                        </p:attrNameLst>
                                      </p:cBhvr>
                                      <p:tavLst>
                                        <p:tav tm="0">
                                          <p:val>
                                            <p:strVal val="ppt_y"/>
                                          </p:val>
                                        </p:tav>
                                        <p:tav tm="100000">
                                          <p:val>
                                            <p:strVal val="ppt_y+.1"/>
                                          </p:val>
                                        </p:tav>
                                      </p:tavLst>
                                    </p:anim>
                                    <p:set>
                                      <p:cBhvr>
                                        <p:cTn id="42" dur="1" fill="hold">
                                          <p:stCondLst>
                                            <p:cond delay="999"/>
                                          </p:stCondLst>
                                        </p:cTn>
                                        <p:tgtEl>
                                          <p:spTgt spid="5"/>
                                        </p:tgtEl>
                                        <p:attrNameLst>
                                          <p:attrName>style.visibility</p:attrName>
                                        </p:attrNameLst>
                                      </p:cBhvr>
                                      <p:to>
                                        <p:strVal val="hidden"/>
                                      </p:to>
                                    </p:set>
                                  </p:childTnLst>
                                </p:cTn>
                              </p:par>
                              <p:par>
                                <p:cTn id="43" presetID="47"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1000"/>
                                        <p:tgtEl>
                                          <p:spTgt spid="6"/>
                                        </p:tgtEl>
                                      </p:cBhvr>
                                    </p:animEffect>
                                    <p:anim calcmode="lin" valueType="num">
                                      <p:cBhvr>
                                        <p:cTn id="46" dur="1000" fill="hold"/>
                                        <p:tgtEl>
                                          <p:spTgt spid="6"/>
                                        </p:tgtEl>
                                        <p:attrNameLst>
                                          <p:attrName>ppt_x</p:attrName>
                                        </p:attrNameLst>
                                      </p:cBhvr>
                                      <p:tavLst>
                                        <p:tav tm="0">
                                          <p:val>
                                            <p:strVal val="#ppt_x"/>
                                          </p:val>
                                        </p:tav>
                                        <p:tav tm="100000">
                                          <p:val>
                                            <p:strVal val="#ppt_x"/>
                                          </p:val>
                                        </p:tav>
                                      </p:tavLst>
                                    </p:anim>
                                    <p:anim calcmode="lin" valueType="num">
                                      <p:cBhvr>
                                        <p:cTn id="4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青岛世园会-俯瞰全貌.jpg"/>
          <p:cNvPicPr>
            <a:picLocks noChangeAspect="1"/>
          </p:cNvPicPr>
          <p:nvPr/>
        </p:nvPicPr>
        <p:blipFill>
          <a:blip r:embed="rId3"/>
          <a:stretch>
            <a:fillRect/>
          </a:stretch>
        </p:blipFill>
        <p:spPr>
          <a:xfrm>
            <a:off x="0" y="1785926"/>
            <a:ext cx="9144000" cy="4084793"/>
          </a:xfrm>
          <a:prstGeom prst="rect">
            <a:avLst/>
          </a:prstGeom>
        </p:spPr>
      </p:pic>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附录：项目</a:t>
            </a:r>
            <a:r>
              <a:rPr lang="en-US" altLang="zh-CN" sz="3200" dirty="0" smtClean="0">
                <a:effectLst>
                  <a:outerShdw blurRad="38100" dist="38100" dir="2700000" algn="tl">
                    <a:srgbClr val="000000">
                      <a:alpha val="43137"/>
                    </a:srgbClr>
                  </a:outerShdw>
                </a:effectLst>
              </a:rPr>
              <a:t>-</a:t>
            </a:r>
            <a:r>
              <a:rPr lang="zh-CN" altLang="en-US" sz="3200" dirty="0" smtClean="0">
                <a:effectLst>
                  <a:outerShdw blurRad="38100" dist="38100" dir="2700000" algn="tl">
                    <a:srgbClr val="000000">
                      <a:alpha val="43137"/>
                    </a:srgbClr>
                  </a:outerShdw>
                </a:effectLst>
              </a:rPr>
              <a:t>青岛世园</a:t>
            </a:r>
            <a:endParaRPr lang="zh-CN" altLang="en-US" sz="3200" dirty="0">
              <a:effectLst>
                <a:outerShdw blurRad="38100" dist="38100" dir="2700000" algn="tl">
                  <a:srgbClr val="000000">
                    <a:alpha val="43137"/>
                  </a:srgbClr>
                </a:outerShdw>
              </a:effectLst>
            </a:endParaRPr>
          </a:p>
        </p:txBody>
      </p:sp>
      <p:pic>
        <p:nvPicPr>
          <p:cNvPr id="20" name="图片 19" descr="青岛世园会-鲜花大道-VRGIS.jpg"/>
          <p:cNvPicPr>
            <a:picLocks noChangeAspect="1"/>
          </p:cNvPicPr>
          <p:nvPr/>
        </p:nvPicPr>
        <p:blipFill>
          <a:blip r:embed="rId4"/>
          <a:srcRect l="1562" t="12993" r="1562" b="4112"/>
          <a:stretch>
            <a:fillRect/>
          </a:stretch>
        </p:blipFill>
        <p:spPr>
          <a:xfrm>
            <a:off x="71406" y="1948752"/>
            <a:ext cx="8858312" cy="4000528"/>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pPr/>
              <a:t>44</a:t>
            </a:fld>
            <a:endParaRPr lang="zh-CN" altLang="en-US"/>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6" y="2276872"/>
            <a:ext cx="9144000" cy="45454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xit" presetSubtype="0" fill="hold" nodeType="clickEffect">
                                  <p:stCondLst>
                                    <p:cond delay="0"/>
                                  </p:stCondLst>
                                  <p:childTnLst>
                                    <p:animEffect transition="out" filter="fade">
                                      <p:cBhvr>
                                        <p:cTn id="13" dur="1000"/>
                                        <p:tgtEl>
                                          <p:spTgt spid="22"/>
                                        </p:tgtEl>
                                      </p:cBhvr>
                                    </p:animEffect>
                                    <p:anim calcmode="lin" valueType="num">
                                      <p:cBhvr>
                                        <p:cTn id="14" dur="1000"/>
                                        <p:tgtEl>
                                          <p:spTgt spid="22"/>
                                        </p:tgtEl>
                                        <p:attrNameLst>
                                          <p:attrName>ppt_x</p:attrName>
                                        </p:attrNameLst>
                                      </p:cBhvr>
                                      <p:tavLst>
                                        <p:tav tm="0">
                                          <p:val>
                                            <p:strVal val="ppt_x"/>
                                          </p:val>
                                        </p:tav>
                                        <p:tav tm="100000">
                                          <p:val>
                                            <p:strVal val="ppt_x"/>
                                          </p:val>
                                        </p:tav>
                                      </p:tavLst>
                                    </p:anim>
                                    <p:anim calcmode="lin" valueType="num">
                                      <p:cBhvr>
                                        <p:cTn id="15" dur="100" decel="100000"/>
                                        <p:tgtEl>
                                          <p:spTgt spid="22"/>
                                        </p:tgtEl>
                                        <p:attrNameLst>
                                          <p:attrName>ppt_y</p:attrName>
                                        </p:attrNameLst>
                                      </p:cBhvr>
                                      <p:tavLst>
                                        <p:tav tm="0">
                                          <p:val>
                                            <p:strVal val="ppt_y"/>
                                          </p:val>
                                        </p:tav>
                                        <p:tav tm="100000">
                                          <p:val>
                                            <p:strVal val="ppt_y-.03"/>
                                          </p:val>
                                        </p:tav>
                                      </p:tavLst>
                                    </p:anim>
                                    <p:anim calcmode="lin" valueType="num">
                                      <p:cBhvr>
                                        <p:cTn id="16" dur="900" accel="100000">
                                          <p:stCondLst>
                                            <p:cond delay="100"/>
                                          </p:stCondLst>
                                        </p:cTn>
                                        <p:tgtEl>
                                          <p:spTgt spid="22"/>
                                        </p:tgtEl>
                                        <p:attrNameLst>
                                          <p:attrName>ppt_y</p:attrName>
                                        </p:attrNameLst>
                                      </p:cBhvr>
                                      <p:tavLst>
                                        <p:tav tm="0">
                                          <p:val>
                                            <p:strVal val="ppt_y"/>
                                          </p:val>
                                        </p:tav>
                                        <p:tav tm="100000">
                                          <p:val>
                                            <p:strVal val="ppt_y+1"/>
                                          </p:val>
                                        </p:tav>
                                      </p:tavLst>
                                    </p:anim>
                                    <p:set>
                                      <p:cBhvr>
                                        <p:cTn id="17" dur="1" fill="hold">
                                          <p:stCondLst>
                                            <p:cond delay="999"/>
                                          </p:stCondLst>
                                        </p:cTn>
                                        <p:tgtEl>
                                          <p:spTgt spid="22"/>
                                        </p:tgtEl>
                                        <p:attrNameLst>
                                          <p:attrName>style.visibility</p:attrName>
                                        </p:attrNameLst>
                                      </p:cBhvr>
                                      <p:to>
                                        <p:strVal val="hidden"/>
                                      </p:to>
                                    </p:set>
                                  </p:childTnLst>
                                </p:cTn>
                              </p:par>
                              <p:par>
                                <p:cTn id="18" presetID="47"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1000"/>
                                        <p:tgtEl>
                                          <p:spTgt spid="20"/>
                                        </p:tgtEl>
                                      </p:cBhvr>
                                    </p:animEffect>
                                    <p:anim calcmode="lin" valueType="num">
                                      <p:cBhvr>
                                        <p:cTn id="21" dur="1000" fill="hold"/>
                                        <p:tgtEl>
                                          <p:spTgt spid="20"/>
                                        </p:tgtEl>
                                        <p:attrNameLst>
                                          <p:attrName>ppt_x</p:attrName>
                                        </p:attrNameLst>
                                      </p:cBhvr>
                                      <p:tavLst>
                                        <p:tav tm="0">
                                          <p:val>
                                            <p:strVal val="#ppt_x"/>
                                          </p:val>
                                        </p:tav>
                                        <p:tav tm="100000">
                                          <p:val>
                                            <p:strVal val="#ppt_x"/>
                                          </p:val>
                                        </p:tav>
                                      </p:tavLst>
                                    </p:anim>
                                    <p:anim calcmode="lin" valueType="num">
                                      <p:cBhvr>
                                        <p:cTn id="2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7" presetClass="exit" presetSubtype="0" fill="hold" nodeType="clickEffect">
                                  <p:stCondLst>
                                    <p:cond delay="0"/>
                                  </p:stCondLst>
                                  <p:childTnLst>
                                    <p:animEffect transition="out" filter="fade">
                                      <p:cBhvr>
                                        <p:cTn id="26" dur="1000"/>
                                        <p:tgtEl>
                                          <p:spTgt spid="20"/>
                                        </p:tgtEl>
                                      </p:cBhvr>
                                    </p:animEffect>
                                    <p:anim calcmode="lin" valueType="num">
                                      <p:cBhvr>
                                        <p:cTn id="27" dur="1000"/>
                                        <p:tgtEl>
                                          <p:spTgt spid="20"/>
                                        </p:tgtEl>
                                        <p:attrNameLst>
                                          <p:attrName>ppt_x</p:attrName>
                                        </p:attrNameLst>
                                      </p:cBhvr>
                                      <p:tavLst>
                                        <p:tav tm="0">
                                          <p:val>
                                            <p:strVal val="ppt_x"/>
                                          </p:val>
                                        </p:tav>
                                        <p:tav tm="100000">
                                          <p:val>
                                            <p:strVal val="ppt_x"/>
                                          </p:val>
                                        </p:tav>
                                      </p:tavLst>
                                    </p:anim>
                                    <p:anim calcmode="lin" valueType="num">
                                      <p:cBhvr>
                                        <p:cTn id="28" dur="100" decel="100000"/>
                                        <p:tgtEl>
                                          <p:spTgt spid="20"/>
                                        </p:tgtEl>
                                        <p:attrNameLst>
                                          <p:attrName>ppt_y</p:attrName>
                                        </p:attrNameLst>
                                      </p:cBhvr>
                                      <p:tavLst>
                                        <p:tav tm="0">
                                          <p:val>
                                            <p:strVal val="ppt_y"/>
                                          </p:val>
                                        </p:tav>
                                        <p:tav tm="100000">
                                          <p:val>
                                            <p:strVal val="ppt_y-.03"/>
                                          </p:val>
                                        </p:tav>
                                      </p:tavLst>
                                    </p:anim>
                                    <p:anim calcmode="lin" valueType="num">
                                      <p:cBhvr>
                                        <p:cTn id="29" dur="900" accel="100000">
                                          <p:stCondLst>
                                            <p:cond delay="100"/>
                                          </p:stCondLst>
                                        </p:cTn>
                                        <p:tgtEl>
                                          <p:spTgt spid="20"/>
                                        </p:tgtEl>
                                        <p:attrNameLst>
                                          <p:attrName>ppt_y</p:attrName>
                                        </p:attrNameLst>
                                      </p:cBhvr>
                                      <p:tavLst>
                                        <p:tav tm="0">
                                          <p:val>
                                            <p:strVal val="ppt_y"/>
                                          </p:val>
                                        </p:tav>
                                        <p:tav tm="100000">
                                          <p:val>
                                            <p:strVal val="ppt_y+1"/>
                                          </p:val>
                                        </p:tav>
                                      </p:tavLst>
                                    </p:anim>
                                    <p:set>
                                      <p:cBhvr>
                                        <p:cTn id="30" dur="1" fill="hold">
                                          <p:stCondLst>
                                            <p:cond delay="999"/>
                                          </p:stCondLst>
                                        </p:cTn>
                                        <p:tgtEl>
                                          <p:spTgt spid="20"/>
                                        </p:tgtEl>
                                        <p:attrNameLst>
                                          <p:attrName>style.visibility</p:attrName>
                                        </p:attrNameLst>
                                      </p:cBhvr>
                                      <p:to>
                                        <p:strVal val="hidden"/>
                                      </p:to>
                                    </p:set>
                                  </p:childTnLst>
                                </p:cTn>
                              </p:par>
                              <p:par>
                                <p:cTn id="31" presetID="47"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附录：项目</a:t>
            </a:r>
            <a:r>
              <a:rPr lang="en-US" altLang="zh-CN" sz="3200" dirty="0" smtClean="0">
                <a:effectLst>
                  <a:outerShdw blurRad="38100" dist="38100" dir="2700000" algn="tl">
                    <a:srgbClr val="000000">
                      <a:alpha val="43137"/>
                    </a:srgbClr>
                  </a:outerShdw>
                </a:effectLst>
              </a:rPr>
              <a:t>- </a:t>
            </a:r>
            <a:r>
              <a:rPr lang="zh-CN" altLang="en-US" sz="3200" dirty="0">
                <a:effectLst>
                  <a:outerShdw blurRad="38100" dist="38100" dir="2700000" algn="tl">
                    <a:srgbClr val="000000">
                      <a:alpha val="43137"/>
                    </a:srgbClr>
                  </a:outerShdw>
                </a:effectLst>
              </a:rPr>
              <a:t>海洋</a:t>
            </a:r>
            <a:endParaRPr lang="zh-CN" altLang="en-US" sz="3200"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45</a:t>
            </a:fld>
            <a:endParaRPr lang="zh-CN" altLang="en-US"/>
          </a:p>
        </p:txBody>
      </p:sp>
      <p:grpSp>
        <p:nvGrpSpPr>
          <p:cNvPr id="9" name="组合 8"/>
          <p:cNvGrpSpPr/>
          <p:nvPr/>
        </p:nvGrpSpPr>
        <p:grpSpPr>
          <a:xfrm>
            <a:off x="1115616" y="1798857"/>
            <a:ext cx="6961406" cy="4515984"/>
            <a:chOff x="857224" y="2000240"/>
            <a:chExt cx="6286544" cy="4000528"/>
          </a:xfrm>
        </p:grpSpPr>
        <p:pic>
          <p:nvPicPr>
            <p:cNvPr id="10" name="图片 9" descr="sailing.jpg"/>
            <p:cNvPicPr>
              <a:picLocks noChangeAspect="1"/>
            </p:cNvPicPr>
            <p:nvPr/>
          </p:nvPicPr>
          <p:blipFill>
            <a:blip r:embed="rId3"/>
            <a:srcRect r="-2473"/>
            <a:stretch>
              <a:fillRect/>
            </a:stretch>
          </p:blipFill>
          <p:spPr>
            <a:xfrm>
              <a:off x="857224" y="2000240"/>
              <a:ext cx="3000396" cy="1969978"/>
            </a:xfrm>
            <a:prstGeom prst="rect">
              <a:avLst/>
            </a:prstGeom>
          </p:spPr>
        </p:pic>
        <p:pic>
          <p:nvPicPr>
            <p:cNvPr id="11" name="图片 10" descr="shilaoren.jpg"/>
            <p:cNvPicPr>
              <a:picLocks noChangeAspect="1"/>
            </p:cNvPicPr>
            <p:nvPr/>
          </p:nvPicPr>
          <p:blipFill>
            <a:blip r:embed="rId4"/>
            <a:srcRect r="2825"/>
            <a:stretch>
              <a:fillRect/>
            </a:stretch>
          </p:blipFill>
          <p:spPr>
            <a:xfrm>
              <a:off x="857224" y="4116442"/>
              <a:ext cx="2928958" cy="1884326"/>
            </a:xfrm>
            <a:prstGeom prst="rect">
              <a:avLst/>
            </a:prstGeom>
          </p:spPr>
        </p:pic>
        <p:pic>
          <p:nvPicPr>
            <p:cNvPr id="12" name="图片 11" descr="statue.jpg"/>
            <p:cNvPicPr>
              <a:picLocks noChangeAspect="1"/>
            </p:cNvPicPr>
            <p:nvPr/>
          </p:nvPicPr>
          <p:blipFill>
            <a:blip r:embed="rId5"/>
            <a:stretch>
              <a:fillRect/>
            </a:stretch>
          </p:blipFill>
          <p:spPr>
            <a:xfrm>
              <a:off x="4215789" y="4116442"/>
              <a:ext cx="2927979" cy="1840175"/>
            </a:xfrm>
            <a:prstGeom prst="rect">
              <a:avLst/>
            </a:prstGeom>
          </p:spPr>
        </p:pic>
        <p:pic>
          <p:nvPicPr>
            <p:cNvPr id="13" name="图片 12" descr="qdmini.jpg"/>
            <p:cNvPicPr>
              <a:picLocks noChangeAspect="1"/>
            </p:cNvPicPr>
            <p:nvPr/>
          </p:nvPicPr>
          <p:blipFill>
            <a:blip r:embed="rId6"/>
            <a:srcRect l="9091" r="16364"/>
            <a:stretch>
              <a:fillRect/>
            </a:stretch>
          </p:blipFill>
          <p:spPr>
            <a:xfrm>
              <a:off x="4214810" y="2000240"/>
              <a:ext cx="2928958" cy="196454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附录：论文</a:t>
            </a:r>
            <a:endParaRPr lang="zh-CN" altLang="en-US" dirty="0"/>
          </a:p>
        </p:txBody>
      </p:sp>
      <p:sp>
        <p:nvSpPr>
          <p:cNvPr id="3" name="内容占位符 2"/>
          <p:cNvSpPr>
            <a:spLocks noGrp="1"/>
          </p:cNvSpPr>
          <p:nvPr>
            <p:ph idx="1"/>
          </p:nvPr>
        </p:nvSpPr>
        <p:spPr/>
        <p:txBody>
          <a:bodyPr/>
          <a:lstStyle/>
          <a:p>
            <a:r>
              <a:rPr lang="en-US" sz="2000" dirty="0" err="1" smtClean="0"/>
              <a:t>Shousheng</a:t>
            </a:r>
            <a:r>
              <a:rPr lang="en-US" sz="2000" dirty="0" smtClean="0"/>
              <a:t> LIU, </a:t>
            </a:r>
            <a:r>
              <a:rPr lang="en-US" sz="2000" dirty="0" err="1" smtClean="0"/>
              <a:t>Ge</a:t>
            </a:r>
            <a:r>
              <a:rPr lang="en-US" sz="2000" dirty="0" smtClean="0"/>
              <a:t> CHEN, </a:t>
            </a:r>
            <a:r>
              <a:rPr lang="en-US" sz="2000" dirty="0" err="1" smtClean="0"/>
              <a:t>Chunyong</a:t>
            </a:r>
            <a:r>
              <a:rPr lang="en-US" sz="2000" dirty="0" smtClean="0"/>
              <a:t> MA, Yong HAN. </a:t>
            </a:r>
            <a:r>
              <a:rPr lang="en-US" sz="2000" b="1" dirty="0" smtClean="0"/>
              <a:t>GPGPU Acceleration for Skeletal Animation - Comparing </a:t>
            </a:r>
            <a:r>
              <a:rPr lang="en-US" sz="2000" b="1" dirty="0" err="1" smtClean="0"/>
              <a:t>OpenCL</a:t>
            </a:r>
            <a:r>
              <a:rPr lang="en-US" sz="2000" b="1" dirty="0" smtClean="0"/>
              <a:t> with CUDA and GLSL</a:t>
            </a:r>
            <a:r>
              <a:rPr lang="en-US" sz="2000" dirty="0" smtClean="0"/>
              <a:t>. Journal of Computational Information Systems. 2014, 10(16)</a:t>
            </a:r>
          </a:p>
          <a:p>
            <a:r>
              <a:rPr lang="zh-CN" altLang="en-US" sz="2000" dirty="0" smtClean="0"/>
              <a:t>刘寿生</a:t>
            </a:r>
            <a:r>
              <a:rPr lang="en-US" sz="2000" dirty="0" smtClean="0"/>
              <a:t>, </a:t>
            </a:r>
            <a:r>
              <a:rPr lang="zh-CN" altLang="en-US" sz="2000" dirty="0" smtClean="0"/>
              <a:t>陈戈</a:t>
            </a:r>
            <a:r>
              <a:rPr lang="en-US" sz="2000" dirty="0" smtClean="0"/>
              <a:t>, </a:t>
            </a:r>
            <a:r>
              <a:rPr lang="zh-CN" altLang="en-US" sz="2000" dirty="0" smtClean="0"/>
              <a:t>马纯永</a:t>
            </a:r>
            <a:r>
              <a:rPr lang="en-US" sz="2000" dirty="0" smtClean="0"/>
              <a:t>, </a:t>
            </a:r>
            <a:r>
              <a:rPr lang="zh-CN" altLang="en-US" sz="2000" dirty="0" smtClean="0"/>
              <a:t>韩勇</a:t>
            </a:r>
            <a:r>
              <a:rPr lang="en-US" sz="2000" dirty="0" smtClean="0"/>
              <a:t>. </a:t>
            </a:r>
            <a:r>
              <a:rPr lang="zh-CN" altLang="en-US" sz="2000" b="1" dirty="0" smtClean="0"/>
              <a:t>从</a:t>
            </a:r>
            <a:r>
              <a:rPr lang="en-US" sz="2000" b="1" dirty="0" smtClean="0"/>
              <a:t>SSE</a:t>
            </a:r>
            <a:r>
              <a:rPr lang="zh-CN" altLang="en-US" sz="2000" b="1" dirty="0" smtClean="0"/>
              <a:t>到</a:t>
            </a:r>
            <a:r>
              <a:rPr lang="en-US" sz="2000" b="1" dirty="0" err="1" smtClean="0"/>
              <a:t>OpenCL</a:t>
            </a:r>
            <a:r>
              <a:rPr lang="zh-CN" altLang="en-US" sz="2000" b="1" dirty="0" smtClean="0"/>
              <a:t>：多核</a:t>
            </a:r>
            <a:r>
              <a:rPr lang="en-US" sz="2000" b="1" dirty="0" smtClean="0"/>
              <a:t>CPU</a:t>
            </a:r>
            <a:r>
              <a:rPr lang="zh-CN" altLang="en-US" sz="2000" b="1" dirty="0" smtClean="0"/>
              <a:t>上骨骼动画并行算法对比研究</a:t>
            </a:r>
            <a:r>
              <a:rPr lang="en-US" sz="2000" dirty="0" smtClean="0"/>
              <a:t>. </a:t>
            </a:r>
            <a:r>
              <a:rPr lang="zh-CN" altLang="en-US" sz="2000" dirty="0" smtClean="0"/>
              <a:t>系统仿真学报</a:t>
            </a:r>
            <a:r>
              <a:rPr lang="en-US" sz="2000" dirty="0" smtClean="0"/>
              <a:t>. 2014.</a:t>
            </a:r>
          </a:p>
          <a:p>
            <a:r>
              <a:rPr lang="zh-CN" altLang="en-US" sz="2000" dirty="0" smtClean="0"/>
              <a:t>黄宝香</a:t>
            </a:r>
            <a:r>
              <a:rPr lang="en-US" sz="2000" dirty="0" smtClean="0"/>
              <a:t>, </a:t>
            </a:r>
            <a:r>
              <a:rPr lang="zh-CN" altLang="en-US" sz="2000" dirty="0" smtClean="0"/>
              <a:t>韩勇</a:t>
            </a:r>
            <a:r>
              <a:rPr lang="en-US" sz="2000" dirty="0" smtClean="0"/>
              <a:t>, </a:t>
            </a:r>
            <a:r>
              <a:rPr lang="zh-CN" altLang="en-US" sz="2000" dirty="0" smtClean="0"/>
              <a:t>刘寿生</a:t>
            </a:r>
            <a:r>
              <a:rPr lang="en-US" sz="2000" dirty="0" smtClean="0"/>
              <a:t>, </a:t>
            </a:r>
            <a:r>
              <a:rPr lang="zh-CN" altLang="en-US" sz="2000" dirty="0" smtClean="0"/>
              <a:t>李文庆</a:t>
            </a:r>
            <a:r>
              <a:rPr lang="en-US" sz="2000" dirty="0" smtClean="0"/>
              <a:t>, </a:t>
            </a:r>
            <a:r>
              <a:rPr lang="zh-CN" altLang="en-US" sz="2000" dirty="0" smtClean="0"/>
              <a:t>陈戈</a:t>
            </a:r>
            <a:r>
              <a:rPr lang="en-US" sz="2000" dirty="0" smtClean="0"/>
              <a:t>. </a:t>
            </a:r>
            <a:r>
              <a:rPr lang="zh-CN" altLang="en-US" sz="2000" b="1" dirty="0" smtClean="0"/>
              <a:t>多维动态噪声信息的可视化研究</a:t>
            </a:r>
            <a:r>
              <a:rPr lang="en-US" sz="2000" dirty="0" smtClean="0"/>
              <a:t>. </a:t>
            </a:r>
            <a:r>
              <a:rPr lang="zh-CN" altLang="en-US" sz="2000" dirty="0" smtClean="0"/>
              <a:t>中国海洋大学学报</a:t>
            </a:r>
            <a:r>
              <a:rPr lang="en-US" sz="2000" dirty="0" smtClean="0"/>
              <a:t>(</a:t>
            </a:r>
            <a:r>
              <a:rPr lang="zh-CN" altLang="en-US" sz="2000" dirty="0" smtClean="0"/>
              <a:t>自然科学版</a:t>
            </a:r>
            <a:r>
              <a:rPr lang="en-US" sz="2000" dirty="0" smtClean="0"/>
              <a:t>). 2011(z1).</a:t>
            </a:r>
          </a:p>
          <a:p>
            <a:r>
              <a:rPr lang="zh-CN" altLang="en-US" sz="2000" dirty="0" smtClean="0"/>
              <a:t>李文</a:t>
            </a:r>
            <a:r>
              <a:rPr lang="en-US" sz="2000" dirty="0" smtClean="0"/>
              <a:t>, </a:t>
            </a:r>
            <a:r>
              <a:rPr lang="zh-CN" altLang="en-US" sz="2000" dirty="0" smtClean="0"/>
              <a:t>马纯永</a:t>
            </a:r>
            <a:r>
              <a:rPr lang="en-US" sz="2000" dirty="0" smtClean="0"/>
              <a:t>, </a:t>
            </a:r>
            <a:r>
              <a:rPr lang="zh-CN" altLang="en-US" sz="2000" dirty="0" smtClean="0"/>
              <a:t>刘寿生</a:t>
            </a:r>
            <a:r>
              <a:rPr lang="en-US" sz="2000" dirty="0" smtClean="0"/>
              <a:t>, </a:t>
            </a:r>
            <a:r>
              <a:rPr lang="zh-CN" altLang="en-US" sz="2000" dirty="0" smtClean="0"/>
              <a:t>张涛</a:t>
            </a:r>
            <a:r>
              <a:rPr lang="en-US" sz="2000" dirty="0" smtClean="0"/>
              <a:t>, </a:t>
            </a:r>
            <a:r>
              <a:rPr lang="zh-CN" altLang="en-US" sz="2000" dirty="0" smtClean="0"/>
              <a:t>陈戈</a:t>
            </a:r>
            <a:r>
              <a:rPr lang="en-US" sz="2000" dirty="0" smtClean="0"/>
              <a:t>. </a:t>
            </a:r>
            <a:r>
              <a:rPr lang="zh-CN" altLang="en-US" sz="2000" b="1" dirty="0" smtClean="0"/>
              <a:t>虚拟城市仿真平台日照分析方法的研究和实现</a:t>
            </a:r>
            <a:r>
              <a:rPr lang="en-US" sz="2000" dirty="0" smtClean="0"/>
              <a:t>. </a:t>
            </a:r>
            <a:r>
              <a:rPr lang="zh-CN" altLang="en-US" sz="2000" dirty="0" smtClean="0"/>
              <a:t>计算机技术与发展</a:t>
            </a:r>
            <a:r>
              <a:rPr lang="en-US" sz="2000" dirty="0" smtClean="0"/>
              <a:t>. 2010(11).</a:t>
            </a:r>
          </a:p>
          <a:p>
            <a:pPr lvl="0"/>
            <a:r>
              <a:rPr lang="zh-CN" altLang="en-US" sz="2000" dirty="0" smtClean="0"/>
              <a:t>边少君</a:t>
            </a:r>
            <a:r>
              <a:rPr lang="en-US" sz="2000" dirty="0" smtClean="0"/>
              <a:t>, </a:t>
            </a:r>
            <a:r>
              <a:rPr lang="zh-CN" altLang="en-US" sz="2000" dirty="0" smtClean="0"/>
              <a:t>陈戈</a:t>
            </a:r>
            <a:r>
              <a:rPr lang="en-US" sz="2000" dirty="0" smtClean="0"/>
              <a:t>, </a:t>
            </a:r>
            <a:r>
              <a:rPr lang="zh-CN" altLang="en-US" sz="2000" dirty="0" smtClean="0"/>
              <a:t>刘寿生</a:t>
            </a:r>
            <a:r>
              <a:rPr lang="en-US" sz="2000" dirty="0" smtClean="0"/>
              <a:t>, </a:t>
            </a:r>
            <a:r>
              <a:rPr lang="zh-CN" altLang="en-US" sz="2000" dirty="0" smtClean="0"/>
              <a:t>马纯永</a:t>
            </a:r>
            <a:r>
              <a:rPr lang="en-US" sz="2000" dirty="0" smtClean="0"/>
              <a:t>, </a:t>
            </a:r>
            <a:r>
              <a:rPr lang="zh-CN" altLang="en-US" sz="2000" dirty="0" smtClean="0"/>
              <a:t>王华江</a:t>
            </a:r>
            <a:r>
              <a:rPr lang="en-US" sz="2000" dirty="0" smtClean="0"/>
              <a:t>. </a:t>
            </a:r>
            <a:r>
              <a:rPr lang="zh-CN" altLang="en-US" sz="2000" b="1" dirty="0" smtClean="0"/>
              <a:t>海底隧道三维仿真监控系统的研究与实现</a:t>
            </a:r>
            <a:r>
              <a:rPr lang="en-US" sz="2000" dirty="0" smtClean="0"/>
              <a:t>. </a:t>
            </a:r>
            <a:r>
              <a:rPr lang="zh-CN" altLang="en-US" sz="2000" dirty="0" smtClean="0"/>
              <a:t>计算机工程与设计</a:t>
            </a:r>
            <a:r>
              <a:rPr lang="en-US" sz="2000" dirty="0" smtClean="0"/>
              <a:t>. 2012(12).</a:t>
            </a:r>
            <a:endParaRPr lang="zh-CN" altLang="en-US" sz="2000" dirty="0" smtClean="0"/>
          </a:p>
          <a:p>
            <a:pPr>
              <a:buNone/>
            </a:pPr>
            <a:endParaRPr lang="zh-CN" altLang="en-US" sz="20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46</a:t>
            </a:fld>
            <a:endParaRPr lang="zh-CN"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附录：其它</a:t>
            </a:r>
            <a:endParaRPr lang="zh-CN" altLang="en-US" dirty="0"/>
          </a:p>
        </p:txBody>
      </p:sp>
      <p:sp>
        <p:nvSpPr>
          <p:cNvPr id="3" name="内容占位符 2"/>
          <p:cNvSpPr>
            <a:spLocks noGrp="1"/>
          </p:cNvSpPr>
          <p:nvPr>
            <p:ph idx="1"/>
          </p:nvPr>
        </p:nvSpPr>
        <p:spPr/>
        <p:txBody>
          <a:bodyPr/>
          <a:lstStyle/>
          <a:p>
            <a:r>
              <a:rPr lang="zh-CN" altLang="en-US" dirty="0" smtClean="0">
                <a:effectLst>
                  <a:outerShdw blurRad="38100" dist="38100" dir="2700000" algn="tl">
                    <a:srgbClr val="000000">
                      <a:alpha val="43137"/>
                    </a:srgbClr>
                  </a:outerShdw>
                </a:effectLst>
              </a:rPr>
              <a:t>软件著作权</a:t>
            </a:r>
            <a:endParaRPr lang="en-US" altLang="zh-CN" dirty="0" smtClean="0">
              <a:effectLst>
                <a:outerShdw blurRad="38100" dist="38100" dir="2700000" algn="tl">
                  <a:srgbClr val="000000">
                    <a:alpha val="43137"/>
                  </a:srgbClr>
                </a:outerShdw>
              </a:effectLst>
            </a:endParaRPr>
          </a:p>
          <a:p>
            <a:pPr>
              <a:buNone/>
            </a:pPr>
            <a:r>
              <a:rPr lang="en-US" altLang="zh-CN" sz="2000" dirty="0" smtClean="0"/>
              <a:t>1)	</a:t>
            </a:r>
            <a:r>
              <a:rPr lang="zh-CN" altLang="en-US" sz="2000" dirty="0" smtClean="0"/>
              <a:t>世界园艺博览会三维虚拟仿真展示系统（登记号：</a:t>
            </a:r>
            <a:r>
              <a:rPr lang="en-US" altLang="zh-CN" sz="2000" dirty="0" smtClean="0"/>
              <a:t>2013R11L185576</a:t>
            </a:r>
            <a:r>
              <a:rPr lang="zh-CN" altLang="en-US" sz="2000" dirty="0" smtClean="0"/>
              <a:t>）</a:t>
            </a:r>
          </a:p>
          <a:p>
            <a:pPr>
              <a:buNone/>
            </a:pPr>
            <a:r>
              <a:rPr lang="en-US" altLang="zh-CN" sz="2000" dirty="0" smtClean="0"/>
              <a:t>2) </a:t>
            </a:r>
            <a:r>
              <a:rPr lang="zh-CN" altLang="en-US" sz="2000" dirty="0" smtClean="0"/>
              <a:t>基于</a:t>
            </a:r>
            <a:r>
              <a:rPr lang="en-US" altLang="zh-CN" sz="2000" dirty="0" smtClean="0"/>
              <a:t>VR-GIS</a:t>
            </a:r>
            <a:r>
              <a:rPr lang="zh-CN" altLang="en-US" sz="2000" dirty="0" smtClean="0"/>
              <a:t>的城市噪声可视化评价系统（登记号：</a:t>
            </a:r>
            <a:r>
              <a:rPr lang="en-US" altLang="zh-CN" sz="2000" dirty="0" smtClean="0"/>
              <a:t>2011SR030443</a:t>
            </a:r>
            <a:r>
              <a:rPr lang="zh-CN" altLang="en-US" sz="2000" dirty="0" smtClean="0"/>
              <a:t>）</a:t>
            </a:r>
          </a:p>
          <a:p>
            <a:pPr>
              <a:buNone/>
            </a:pPr>
            <a:r>
              <a:rPr lang="en-US" altLang="zh-CN" sz="2000" dirty="0" smtClean="0"/>
              <a:t>3)	 </a:t>
            </a:r>
            <a:r>
              <a:rPr lang="zh-CN" altLang="en-US" sz="2000" dirty="0" smtClean="0"/>
              <a:t>面向</a:t>
            </a:r>
            <a:r>
              <a:rPr lang="en-US" altLang="zh-CN" sz="2000" dirty="0" smtClean="0"/>
              <a:t>VR-GIS</a:t>
            </a:r>
            <a:r>
              <a:rPr lang="zh-CN" altLang="en-US" sz="2000" dirty="0" smtClean="0"/>
              <a:t>平台的</a:t>
            </a:r>
            <a:r>
              <a:rPr lang="en-US" altLang="zh-CN" sz="2000" dirty="0" smtClean="0"/>
              <a:t>3DSMAX</a:t>
            </a:r>
            <a:r>
              <a:rPr lang="zh-CN" altLang="en-US" sz="2000" dirty="0" smtClean="0"/>
              <a:t>模型导出插件系统（登记号：</a:t>
            </a:r>
            <a:r>
              <a:rPr lang="en-US" altLang="zh-CN" sz="2000" dirty="0" smtClean="0"/>
              <a:t>2010SR027931</a:t>
            </a:r>
            <a:r>
              <a:rPr lang="zh-CN" altLang="en-US" sz="2000" dirty="0" smtClean="0"/>
              <a:t>）</a:t>
            </a:r>
            <a:endParaRPr lang="en-US" altLang="zh-CN" sz="2000" dirty="0" smtClean="0"/>
          </a:p>
          <a:p>
            <a:pPr>
              <a:buNone/>
            </a:pPr>
            <a:endParaRPr lang="en-US" altLang="zh-CN" sz="2000" dirty="0" smtClean="0"/>
          </a:p>
          <a:p>
            <a:r>
              <a:rPr lang="zh-CN" altLang="en-US" dirty="0" smtClean="0">
                <a:effectLst>
                  <a:outerShdw blurRad="38100" dist="38100" dir="2700000" algn="tl">
                    <a:srgbClr val="000000">
                      <a:alpha val="43137"/>
                    </a:srgbClr>
                  </a:outerShdw>
                </a:effectLst>
              </a:rPr>
              <a:t>专利</a:t>
            </a:r>
            <a:endParaRPr lang="en-US" altLang="zh-CN" dirty="0" smtClean="0">
              <a:effectLst>
                <a:outerShdw blurRad="38100" dist="38100" dir="2700000" algn="tl">
                  <a:srgbClr val="000000">
                    <a:alpha val="43137"/>
                  </a:srgbClr>
                </a:outerShdw>
              </a:effectLst>
            </a:endParaRPr>
          </a:p>
          <a:p>
            <a:pPr>
              <a:buNone/>
            </a:pPr>
            <a:r>
              <a:rPr lang="zh-CN" altLang="en-US" sz="2000" dirty="0" smtClean="0"/>
              <a:t>     陈戈</a:t>
            </a:r>
            <a:r>
              <a:rPr lang="en-US" sz="2000" dirty="0" smtClean="0"/>
              <a:t>, </a:t>
            </a:r>
            <a:r>
              <a:rPr lang="zh-CN" altLang="en-US" sz="2000" dirty="0" smtClean="0"/>
              <a:t>马纯永</a:t>
            </a:r>
            <a:r>
              <a:rPr lang="en-US" sz="2000" dirty="0" smtClean="0"/>
              <a:t>, </a:t>
            </a:r>
            <a:r>
              <a:rPr lang="zh-CN" altLang="en-US" sz="2000" dirty="0" smtClean="0"/>
              <a:t>李文</a:t>
            </a:r>
            <a:r>
              <a:rPr lang="en-US" sz="2000" dirty="0" smtClean="0"/>
              <a:t>, </a:t>
            </a:r>
            <a:r>
              <a:rPr lang="zh-CN" altLang="en-US" sz="2000" dirty="0" smtClean="0"/>
              <a:t>刘寿生</a:t>
            </a:r>
            <a:r>
              <a:rPr lang="en-US" sz="2000" dirty="0" smtClean="0"/>
              <a:t>, </a:t>
            </a:r>
            <a:r>
              <a:rPr lang="zh-CN" altLang="en-US" sz="2000" dirty="0" smtClean="0"/>
              <a:t>陈勇</a:t>
            </a:r>
            <a:r>
              <a:rPr lang="en-US" sz="2000" dirty="0" smtClean="0"/>
              <a:t>. </a:t>
            </a:r>
            <a:r>
              <a:rPr lang="zh-CN" altLang="en-US" sz="2000" b="1" dirty="0" smtClean="0"/>
              <a:t>一种基于金字塔模型的海量地形绘制网格裂缝消除算法</a:t>
            </a:r>
            <a:r>
              <a:rPr lang="en-US" sz="2000" dirty="0" smtClean="0"/>
              <a:t>. </a:t>
            </a:r>
            <a:r>
              <a:rPr lang="zh-CN" altLang="en-US" sz="2000" dirty="0" smtClean="0"/>
              <a:t>中国</a:t>
            </a:r>
            <a:r>
              <a:rPr lang="en-US" sz="2000" dirty="0" smtClean="0"/>
              <a:t>, G06T 17/50, </a:t>
            </a:r>
            <a:r>
              <a:rPr lang="zh-CN" altLang="en-US" sz="2000" dirty="0" smtClean="0"/>
              <a:t>专利号</a:t>
            </a:r>
            <a:r>
              <a:rPr lang="en-US" sz="2000" dirty="0" smtClean="0"/>
              <a:t>: 2008102020076, 2010.</a:t>
            </a:r>
            <a:endParaRPr lang="zh-CN" altLang="en-US" sz="20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47</a:t>
            </a:fld>
            <a:endParaRPr lang="zh-CN"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71472" y="428604"/>
            <a:ext cx="7851648" cy="1057268"/>
          </a:xfrm>
        </p:spPr>
        <p:txBody>
          <a:bodyPr>
            <a:normAutofit/>
          </a:bodyPr>
          <a:lstStyle/>
          <a:p>
            <a:pPr algn="l"/>
            <a:r>
              <a:rPr lang="zh-CN" altLang="en-US" dirty="0" smtClean="0"/>
              <a:t>致谢</a:t>
            </a:r>
            <a:endParaRPr lang="zh-CN" altLang="en-US" dirty="0"/>
          </a:p>
        </p:txBody>
      </p:sp>
      <p:sp>
        <p:nvSpPr>
          <p:cNvPr id="4" name="副标题 3"/>
          <p:cNvSpPr>
            <a:spLocks noGrp="1"/>
          </p:cNvSpPr>
          <p:nvPr>
            <p:ph type="subTitle" idx="1"/>
          </p:nvPr>
        </p:nvSpPr>
        <p:spPr>
          <a:xfrm>
            <a:off x="533400" y="1785926"/>
            <a:ext cx="8110566" cy="4786346"/>
          </a:xfrm>
        </p:spPr>
        <p:txBody>
          <a:bodyPr>
            <a:normAutofit lnSpcReduction="10000"/>
          </a:bodyPr>
          <a:lstStyle/>
          <a:p>
            <a:pPr algn="l"/>
            <a:r>
              <a:rPr lang="zh-CN" altLang="en-US" dirty="0" smtClean="0"/>
              <a:t>首先我要感谢辅导我完成论文的两位指导老师</a:t>
            </a:r>
            <a:r>
              <a:rPr lang="en-US" altLang="zh-CN" dirty="0" smtClean="0"/>
              <a:t>——</a:t>
            </a:r>
            <a:r>
              <a:rPr lang="zh-CN" altLang="en-US" dirty="0" smtClean="0"/>
              <a:t>陈戈教授和马纯永博士。</a:t>
            </a:r>
            <a:endParaRPr lang="en-US" altLang="zh-CN" dirty="0" smtClean="0"/>
          </a:p>
          <a:p>
            <a:pPr algn="l"/>
            <a:r>
              <a:rPr lang="zh-CN" altLang="en-US" dirty="0" smtClean="0"/>
              <a:t>感谢陈戈教授在研究生期间为我和其他同学搭建了一个科研和实践的软硬件平台。</a:t>
            </a:r>
            <a:endParaRPr lang="en-US" altLang="zh-CN" dirty="0" smtClean="0"/>
          </a:p>
          <a:p>
            <a:pPr algn="l"/>
            <a:r>
              <a:rPr lang="zh-CN" altLang="en-US" dirty="0" smtClean="0"/>
              <a:t>本文实验过程中陈老师还专门支持购置新实验设备，适时关注实验和论文的每个环节，帮我平衡方向。</a:t>
            </a:r>
            <a:endParaRPr lang="en-US" altLang="zh-CN" dirty="0" smtClean="0"/>
          </a:p>
          <a:p>
            <a:pPr algn="l"/>
            <a:r>
              <a:rPr lang="zh-CN" altLang="en-US" dirty="0" smtClean="0"/>
              <a:t>在我毕业论文的整个撰写过程中，马纯永博士给我提供了很多技术上的帮助和精神上的鼓励。</a:t>
            </a:r>
            <a:endParaRPr lang="en-US" altLang="zh-CN" dirty="0" smtClean="0"/>
          </a:p>
          <a:p>
            <a:pPr algn="l"/>
            <a:r>
              <a:rPr lang="zh-CN" altLang="en-US" dirty="0" smtClean="0"/>
              <a:t>谢谢其他师长同学，包括张淑军、邵宝民、韩老师等。</a:t>
            </a:r>
            <a:endParaRPr lang="en-US" altLang="zh-CN" dirty="0" smtClean="0"/>
          </a:p>
          <a:p>
            <a:pPr algn="l"/>
            <a:r>
              <a:rPr lang="zh-CN" altLang="en-US" dirty="0" smtClean="0"/>
              <a:t>谢谢跟我同甘共苦的父母和妹妹，以及其他关心我帮助我的人。</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48</a:t>
            </a:fld>
            <a:endParaRPr lang="zh-CN" altLang="en-US">
              <a:solidFill>
                <a:srgbClr val="DBF5F9">
                  <a:shade val="90000"/>
                </a:srgbClr>
              </a:solidFill>
            </a:endParaRPr>
          </a:p>
        </p:txBody>
      </p:sp>
    </p:spTree>
    <p:extLst>
      <p:ext uri="{BB962C8B-B14F-4D97-AF65-F5344CB8AC3E}">
        <p14:creationId xmlns:p14="http://schemas.microsoft.com/office/powerpoint/2010/main" val="16411914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71472" y="428604"/>
            <a:ext cx="7851648" cy="1057268"/>
          </a:xfrm>
        </p:spPr>
        <p:txBody>
          <a:bodyPr>
            <a:normAutofit/>
          </a:bodyPr>
          <a:lstStyle/>
          <a:p>
            <a:r>
              <a:rPr lang="zh-CN" altLang="en-US" dirty="0" smtClean="0"/>
              <a:t>谢谢大家！</a:t>
            </a:r>
            <a:endParaRPr lang="zh-CN" altLang="en-US" dirty="0"/>
          </a:p>
        </p:txBody>
      </p:sp>
      <p:sp>
        <p:nvSpPr>
          <p:cNvPr id="4" name="副标题 3"/>
          <p:cNvSpPr>
            <a:spLocks noGrp="1"/>
          </p:cNvSpPr>
          <p:nvPr>
            <p:ph type="subTitle" idx="1"/>
          </p:nvPr>
        </p:nvSpPr>
        <p:spPr>
          <a:xfrm>
            <a:off x="533400" y="1785926"/>
            <a:ext cx="8110566" cy="4786346"/>
          </a:xfrm>
        </p:spPr>
        <p:txBody>
          <a:bodyPr>
            <a:normAutofit/>
          </a:bodyPr>
          <a:lstStyle/>
          <a:p>
            <a:pPr algn="ctr"/>
            <a:r>
              <a:rPr lang="zh-CN" altLang="en-US" sz="4800" dirty="0" smtClean="0"/>
              <a:t>汇报结束</a:t>
            </a:r>
            <a:endParaRPr lang="zh-CN" altLang="en-US" sz="4800"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49</a:t>
            </a:fld>
            <a:endParaRPr lang="zh-CN" altLang="en-US">
              <a:solidFill>
                <a:srgbClr val="DBF5F9">
                  <a:shade val="90000"/>
                </a:srgbClr>
              </a:solidFill>
            </a:endParaRPr>
          </a:p>
        </p:txBody>
      </p:sp>
    </p:spTree>
    <p:extLst>
      <p:ext uri="{BB962C8B-B14F-4D97-AF65-F5344CB8AC3E}">
        <p14:creationId xmlns:p14="http://schemas.microsoft.com/office/powerpoint/2010/main" val="766298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目标和意义</a:t>
            </a:r>
            <a:endParaRPr lang="zh-CN" altLang="en-US" dirty="0">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179512" y="1935480"/>
            <a:ext cx="8784976" cy="4389120"/>
          </a:xfrm>
        </p:spPr>
        <p:txBody>
          <a:bodyPr>
            <a:normAutofit/>
          </a:bodyPr>
          <a:lstStyle/>
          <a:p>
            <a:r>
              <a:rPr lang="zh-CN" altLang="en-US" sz="2800" dirty="0" smtClean="0"/>
              <a:t>目标</a:t>
            </a:r>
            <a:endParaRPr lang="en-US" altLang="zh-CN" sz="2800" dirty="0" smtClean="0"/>
          </a:p>
          <a:p>
            <a:pPr>
              <a:buNone/>
            </a:pPr>
            <a:r>
              <a:rPr lang="en-US" altLang="zh-CN" sz="2800" dirty="0" smtClean="0"/>
              <a:t>——</a:t>
            </a:r>
            <a:r>
              <a:rPr lang="zh-CN" altLang="en-US" sz="2800" dirty="0" smtClean="0"/>
              <a:t>经诊断发现引擎中性能瓶颈包括以下两个方面</a:t>
            </a:r>
            <a:endParaRPr lang="en-US" altLang="zh-CN" dirty="0" smtClean="0"/>
          </a:p>
          <a:p>
            <a:pPr marL="571500" indent="-571500">
              <a:buFont typeface="+mj-lt"/>
              <a:buAutoNum type="romanUcPeriod"/>
            </a:pPr>
            <a:r>
              <a:rPr lang="en-US" sz="2800" dirty="0" smtClean="0"/>
              <a:t>VR</a:t>
            </a:r>
            <a:r>
              <a:rPr lang="zh-CN" altLang="en-US" sz="2800" dirty="0" smtClean="0"/>
              <a:t>虚拟现实的动态角色动画模型快速渲染；</a:t>
            </a:r>
            <a:endParaRPr lang="en-US" altLang="zh-CN" dirty="0" smtClean="0"/>
          </a:p>
          <a:p>
            <a:pPr marL="571500" indent="-571500">
              <a:buFont typeface="+mj-lt"/>
              <a:buAutoNum type="romanUcPeriod"/>
            </a:pPr>
            <a:r>
              <a:rPr lang="zh-CN" altLang="en-US" sz="2800" dirty="0" smtClean="0"/>
              <a:t>复杂自然现象的粒子系统高性能仿真模拟；</a:t>
            </a:r>
            <a:endParaRPr lang="en-US" altLang="zh-CN" dirty="0" smtClean="0"/>
          </a:p>
          <a:p>
            <a:endParaRPr lang="en-US" altLang="zh-CN" dirty="0" smtClean="0"/>
          </a:p>
          <a:p>
            <a:r>
              <a:rPr lang="zh-CN" altLang="en-US" dirty="0" smtClean="0"/>
              <a:t>意义</a:t>
            </a:r>
            <a:endParaRPr lang="en-US" altLang="zh-CN" dirty="0" smtClean="0"/>
          </a:p>
          <a:p>
            <a:pPr marL="0" indent="0">
              <a:buNone/>
            </a:pPr>
            <a:r>
              <a:rPr lang="en-US" altLang="zh-CN" sz="2000" dirty="0" smtClean="0"/>
              <a:t>——</a:t>
            </a:r>
            <a:r>
              <a:rPr lang="zh-CN" altLang="en-US" sz="2000" dirty="0" smtClean="0"/>
              <a:t>结合最新的并行软件技术和硬件，探索应对性能瓶颈问题的解决方案解决虚拟现实仿真平台的性能瓶颈问题，进一步提升该引擎的执行性能，从而带动数据量承载能力的攀升以及实时性的突破。</a:t>
            </a:r>
            <a:endParaRPr lang="zh-CN" altLang="en-US" sz="20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5</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20671"/>
            <a:ext cx="9144000" cy="4613066"/>
          </a:xfrm>
          <a:prstGeom prst="rect">
            <a:avLst/>
          </a:prstGeom>
        </p:spPr>
      </p:pic>
    </p:spTree>
    <p:extLst>
      <p:ext uri="{BB962C8B-B14F-4D97-AF65-F5344CB8AC3E}">
        <p14:creationId xmlns:p14="http://schemas.microsoft.com/office/powerpoint/2010/main" val="397028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effectLst>
                  <a:outerShdw blurRad="38100" dist="38100" dir="2700000" algn="tl">
                    <a:srgbClr val="000000">
                      <a:alpha val="43137"/>
                    </a:srgbClr>
                  </a:outerShdw>
                </a:effectLst>
              </a:rPr>
              <a:t>国内外现状</a:t>
            </a:r>
            <a:r>
              <a:rPr lang="en-US" altLang="zh-CN" sz="3600" dirty="0" smtClean="0">
                <a:effectLst>
                  <a:outerShdw blurRad="38100" dist="38100" dir="2700000" algn="tl">
                    <a:srgbClr val="000000">
                      <a:alpha val="43137"/>
                    </a:srgbClr>
                  </a:outerShdw>
                </a:effectLst>
              </a:rPr>
              <a:t>——</a:t>
            </a:r>
            <a:r>
              <a:rPr lang="zh-CN" altLang="en-US" sz="3600" dirty="0" smtClean="0">
                <a:effectLst>
                  <a:outerShdw blurRad="38100" dist="38100" dir="2700000" algn="tl">
                    <a:srgbClr val="000000">
                      <a:alpha val="43137"/>
                    </a:srgbClr>
                  </a:outerShdw>
                </a:effectLst>
              </a:rPr>
              <a:t>并行性能评价</a:t>
            </a:r>
            <a:endParaRPr lang="zh-CN" altLang="en-US" sz="3600" dirty="0">
              <a:effectLst>
                <a:outerShdw blurRad="38100" dist="38100" dir="2700000" algn="tl">
                  <a:srgbClr val="000000">
                    <a:alpha val="43137"/>
                  </a:srgbClr>
                </a:outerShdw>
              </a:effectLst>
            </a:endParaRPr>
          </a:p>
        </p:txBody>
      </p:sp>
      <p:sp>
        <p:nvSpPr>
          <p:cNvPr id="3" name="内容占位符 2"/>
          <p:cNvSpPr>
            <a:spLocks noGrp="1"/>
          </p:cNvSpPr>
          <p:nvPr>
            <p:ph idx="1"/>
          </p:nvPr>
        </p:nvSpPr>
        <p:spPr/>
        <p:txBody>
          <a:bodyPr/>
          <a:lstStyle/>
          <a:p>
            <a:pPr lvl="0"/>
            <a:r>
              <a:rPr lang="en-US" altLang="zh-CN" dirty="0" smtClean="0"/>
              <a:t>Amdahl   1976 ACM </a:t>
            </a:r>
          </a:p>
          <a:p>
            <a:pPr lvl="0"/>
            <a:r>
              <a:rPr lang="en-US" altLang="zh-CN" dirty="0" smtClean="0"/>
              <a:t>Gustafson  1988 SIAM </a:t>
            </a:r>
          </a:p>
          <a:p>
            <a:pPr lvl="0"/>
            <a:r>
              <a:rPr lang="zh-CN" altLang="en-US" dirty="0" smtClean="0"/>
              <a:t>林一松  </a:t>
            </a:r>
            <a:r>
              <a:rPr lang="en-US" altLang="zh-CN" dirty="0" smtClean="0"/>
              <a:t>2012 </a:t>
            </a:r>
            <a:r>
              <a:rPr lang="zh-CN" altLang="en-US" sz="2800" dirty="0" smtClean="0"/>
              <a:t>计算机学报</a:t>
            </a:r>
            <a:endParaRPr lang="zh-CN" altLang="en-US" dirty="0"/>
          </a:p>
        </p:txBody>
      </p:sp>
      <p:pic>
        <p:nvPicPr>
          <p:cNvPr id="6" name="图片 5" descr="1000px-Gustafson.png"/>
          <p:cNvPicPr>
            <a:picLocks noChangeAspect="1"/>
          </p:cNvPicPr>
          <p:nvPr/>
        </p:nvPicPr>
        <p:blipFill>
          <a:blip r:embed="rId3"/>
          <a:stretch>
            <a:fillRect/>
          </a:stretch>
        </p:blipFill>
        <p:spPr>
          <a:xfrm>
            <a:off x="1643042" y="1857364"/>
            <a:ext cx="5949205" cy="4175415"/>
          </a:xfrm>
          <a:prstGeom prst="rect">
            <a:avLst/>
          </a:prstGeom>
        </p:spPr>
      </p:pic>
      <p:pic>
        <p:nvPicPr>
          <p:cNvPr id="4" name="图片 3" descr="500px-AmdahlsLaw.png"/>
          <p:cNvPicPr>
            <a:picLocks noChangeAspect="1"/>
          </p:cNvPicPr>
          <p:nvPr/>
        </p:nvPicPr>
        <p:blipFill>
          <a:blip r:embed="rId4"/>
          <a:stretch>
            <a:fillRect/>
          </a:stretch>
        </p:blipFill>
        <p:spPr>
          <a:xfrm>
            <a:off x="2285984" y="2071678"/>
            <a:ext cx="4762500" cy="3571875"/>
          </a:xfrm>
          <a:prstGeom prst="rect">
            <a:avLst/>
          </a:prstGeom>
        </p:spPr>
      </p:pic>
      <p:graphicFrame>
        <p:nvGraphicFramePr>
          <p:cNvPr id="7" name="图示 6"/>
          <p:cNvGraphicFramePr/>
          <p:nvPr/>
        </p:nvGraphicFramePr>
        <p:xfrm>
          <a:off x="1643042" y="2428868"/>
          <a:ext cx="6096000"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灯片编号占位符 4"/>
          <p:cNvSpPr>
            <a:spLocks noGrp="1"/>
          </p:cNvSpPr>
          <p:nvPr>
            <p:ph type="sldNum" sz="quarter" idx="12"/>
          </p:nvPr>
        </p:nvSpPr>
        <p:spPr/>
        <p:txBody>
          <a:bodyPr/>
          <a:lstStyle/>
          <a:p>
            <a:fld id="{0C913308-F349-4B6D-A68A-DD1791B4A57B}" type="slidenum">
              <a:rPr lang="zh-CN" altLang="en-US" smtClean="0"/>
              <a:pPr/>
              <a:t>6</a:t>
            </a:fld>
            <a:endParaRPr lang="zh-CN" altLang="en-US"/>
          </a:p>
        </p:txBody>
      </p:sp>
    </p:spTree>
    <p:extLst>
      <p:ext uri="{BB962C8B-B14F-4D97-AF65-F5344CB8AC3E}">
        <p14:creationId xmlns:p14="http://schemas.microsoft.com/office/powerpoint/2010/main" val="356481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xit" presetSubtype="0" fill="hold" nodeType="clickEffect">
                                  <p:stCondLst>
                                    <p:cond delay="0"/>
                                  </p:stCondLst>
                                  <p:childTnLst>
                                    <p:animEffect transition="out" filter="fade">
                                      <p:cBhvr>
                                        <p:cTn id="13" dur="1000"/>
                                        <p:tgtEl>
                                          <p:spTgt spid="4"/>
                                        </p:tgtEl>
                                      </p:cBhvr>
                                    </p:animEffect>
                                    <p:anim calcmode="lin" valueType="num">
                                      <p:cBhvr>
                                        <p:cTn id="14" dur="1000"/>
                                        <p:tgtEl>
                                          <p:spTgt spid="4"/>
                                        </p:tgtEl>
                                        <p:attrNameLst>
                                          <p:attrName>ppt_x</p:attrName>
                                        </p:attrNameLst>
                                      </p:cBhvr>
                                      <p:tavLst>
                                        <p:tav tm="0">
                                          <p:val>
                                            <p:strVal val="ppt_x"/>
                                          </p:val>
                                        </p:tav>
                                        <p:tav tm="100000">
                                          <p:val>
                                            <p:strVal val="ppt_x"/>
                                          </p:val>
                                        </p:tav>
                                      </p:tavLst>
                                    </p:anim>
                                    <p:anim calcmode="lin" valueType="num">
                                      <p:cBhvr>
                                        <p:cTn id="15" dur="100" decel="100000"/>
                                        <p:tgtEl>
                                          <p:spTgt spid="4"/>
                                        </p:tgtEl>
                                        <p:attrNameLst>
                                          <p:attrName>ppt_y</p:attrName>
                                        </p:attrNameLst>
                                      </p:cBhvr>
                                      <p:tavLst>
                                        <p:tav tm="0">
                                          <p:val>
                                            <p:strVal val="ppt_y"/>
                                          </p:val>
                                        </p:tav>
                                        <p:tav tm="100000">
                                          <p:val>
                                            <p:strVal val="ppt_y-.03"/>
                                          </p:val>
                                        </p:tav>
                                      </p:tavLst>
                                    </p:anim>
                                    <p:anim calcmode="lin" valueType="num">
                                      <p:cBhvr>
                                        <p:cTn id="16" dur="900" accel="100000">
                                          <p:stCondLst>
                                            <p:cond delay="100"/>
                                          </p:stCondLst>
                                        </p:cTn>
                                        <p:tgtEl>
                                          <p:spTgt spid="4"/>
                                        </p:tgtEl>
                                        <p:attrNameLst>
                                          <p:attrName>ppt_y</p:attrName>
                                        </p:attrNameLst>
                                      </p:cBhvr>
                                      <p:tavLst>
                                        <p:tav tm="0">
                                          <p:val>
                                            <p:strVal val="ppt_y"/>
                                          </p:val>
                                        </p:tav>
                                        <p:tav tm="100000">
                                          <p:val>
                                            <p:strVal val="ppt_y+1"/>
                                          </p:val>
                                        </p:tav>
                                      </p:tavLst>
                                    </p:anim>
                                    <p:set>
                                      <p:cBhvr>
                                        <p:cTn id="17" dur="1" fill="hold">
                                          <p:stCondLst>
                                            <p:cond delay="999"/>
                                          </p:stCondLst>
                                        </p:cTn>
                                        <p:tgtEl>
                                          <p:spTgt spid="4"/>
                                        </p:tgtEl>
                                        <p:attrNameLst>
                                          <p:attrName>style.visibility</p:attrName>
                                        </p:attrNameLst>
                                      </p:cBhvr>
                                      <p:to>
                                        <p:strVal val="hidden"/>
                                      </p:to>
                                    </p:set>
                                  </p:childTnLst>
                                </p:cTn>
                              </p:par>
                              <p:par>
                                <p:cTn id="18" presetID="47"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7" presetClass="exit" presetSubtype="0" fill="hold" nodeType="clickEffect">
                                  <p:stCondLst>
                                    <p:cond delay="0"/>
                                  </p:stCondLst>
                                  <p:childTnLst>
                                    <p:animEffect transition="out" filter="fade">
                                      <p:cBhvr>
                                        <p:cTn id="26" dur="1000"/>
                                        <p:tgtEl>
                                          <p:spTgt spid="6"/>
                                        </p:tgtEl>
                                      </p:cBhvr>
                                    </p:animEffect>
                                    <p:anim calcmode="lin" valueType="num">
                                      <p:cBhvr>
                                        <p:cTn id="27" dur="1000"/>
                                        <p:tgtEl>
                                          <p:spTgt spid="6"/>
                                        </p:tgtEl>
                                        <p:attrNameLst>
                                          <p:attrName>ppt_x</p:attrName>
                                        </p:attrNameLst>
                                      </p:cBhvr>
                                      <p:tavLst>
                                        <p:tav tm="0">
                                          <p:val>
                                            <p:strVal val="ppt_x"/>
                                          </p:val>
                                        </p:tav>
                                        <p:tav tm="100000">
                                          <p:val>
                                            <p:strVal val="ppt_x"/>
                                          </p:val>
                                        </p:tav>
                                      </p:tavLst>
                                    </p:anim>
                                    <p:anim calcmode="lin" valueType="num">
                                      <p:cBhvr>
                                        <p:cTn id="28" dur="100" decel="100000"/>
                                        <p:tgtEl>
                                          <p:spTgt spid="6"/>
                                        </p:tgtEl>
                                        <p:attrNameLst>
                                          <p:attrName>ppt_y</p:attrName>
                                        </p:attrNameLst>
                                      </p:cBhvr>
                                      <p:tavLst>
                                        <p:tav tm="0">
                                          <p:val>
                                            <p:strVal val="ppt_y"/>
                                          </p:val>
                                        </p:tav>
                                        <p:tav tm="100000">
                                          <p:val>
                                            <p:strVal val="ppt_y-.03"/>
                                          </p:val>
                                        </p:tav>
                                      </p:tavLst>
                                    </p:anim>
                                    <p:anim calcmode="lin" valueType="num">
                                      <p:cBhvr>
                                        <p:cTn id="29" dur="900" accel="100000">
                                          <p:stCondLst>
                                            <p:cond delay="100"/>
                                          </p:stCondLst>
                                        </p:cTn>
                                        <p:tgtEl>
                                          <p:spTgt spid="6"/>
                                        </p:tgtEl>
                                        <p:attrNameLst>
                                          <p:attrName>ppt_y</p:attrName>
                                        </p:attrNameLst>
                                      </p:cBhvr>
                                      <p:tavLst>
                                        <p:tav tm="0">
                                          <p:val>
                                            <p:strVal val="ppt_y"/>
                                          </p:val>
                                        </p:tav>
                                        <p:tav tm="100000">
                                          <p:val>
                                            <p:strVal val="ppt_y+1"/>
                                          </p:val>
                                        </p:tav>
                                      </p:tavLst>
                                    </p:anim>
                                    <p:set>
                                      <p:cBhvr>
                                        <p:cTn id="30" dur="1" fill="hold">
                                          <p:stCondLst>
                                            <p:cond delay="999"/>
                                          </p:stCondLst>
                                        </p:cTn>
                                        <p:tgtEl>
                                          <p:spTgt spid="6"/>
                                        </p:tgtEl>
                                        <p:attrNameLst>
                                          <p:attrName>style.visibility</p:attrName>
                                        </p:attrNameLst>
                                      </p:cBhvr>
                                      <p:to>
                                        <p:strVal val="hidden"/>
                                      </p:to>
                                    </p:set>
                                  </p:childTnLst>
                                </p:cTn>
                              </p:par>
                              <p:par>
                                <p:cTn id="31" presetID="47"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sz="3600" dirty="0" smtClean="0"/>
              <a:t>Antonio Plaza</a:t>
            </a:r>
            <a:r>
              <a:rPr lang="zh-CN" altLang="en-US" sz="3600" dirty="0" smtClean="0"/>
              <a:t>  </a:t>
            </a:r>
            <a:r>
              <a:rPr lang="en-US" sz="3600" dirty="0" smtClean="0"/>
              <a:t>2011                                </a:t>
            </a:r>
            <a:r>
              <a:rPr lang="zh-CN" altLang="en-US" sz="3600" dirty="0" smtClean="0"/>
              <a:t>数据</a:t>
            </a:r>
            <a:r>
              <a:rPr lang="en-US" altLang="zh-CN" sz="3600" dirty="0" smtClean="0"/>
              <a:t>: </a:t>
            </a:r>
            <a:r>
              <a:rPr lang="en-US" altLang="zh-CN" sz="3600" dirty="0" err="1" smtClean="0"/>
              <a:t>HyperSpectral</a:t>
            </a:r>
            <a:r>
              <a:rPr lang="en-US" altLang="zh-CN" sz="3600" dirty="0" smtClean="0"/>
              <a:t>                               </a:t>
            </a:r>
            <a:r>
              <a:rPr lang="zh-CN" altLang="en-US" sz="3600" dirty="0" smtClean="0"/>
              <a:t>算法</a:t>
            </a:r>
            <a:r>
              <a:rPr lang="en-US" altLang="zh-CN" sz="3600" dirty="0" smtClean="0"/>
              <a:t>: </a:t>
            </a:r>
            <a:r>
              <a:rPr lang="en-US" altLang="zh-CN" sz="3600" dirty="0" err="1" smtClean="0"/>
              <a:t>Endmember</a:t>
            </a:r>
            <a:r>
              <a:rPr lang="en-US" altLang="zh-CN" sz="3600" dirty="0" smtClean="0"/>
              <a:t> </a:t>
            </a:r>
            <a:r>
              <a:rPr lang="en-US" altLang="zh-CN" sz="3600" dirty="0" err="1" smtClean="0"/>
              <a:t>Unmixing</a:t>
            </a:r>
            <a:r>
              <a:rPr lang="zh-CN" altLang="en-US" sz="3600" dirty="0" smtClean="0"/>
              <a:t>                     方法</a:t>
            </a:r>
            <a:r>
              <a:rPr lang="en-US" altLang="zh-CN" sz="3600" dirty="0" smtClean="0"/>
              <a:t>: </a:t>
            </a:r>
            <a:r>
              <a:rPr lang="en-US" sz="3600" dirty="0" smtClean="0"/>
              <a:t>Cluster</a:t>
            </a:r>
            <a:r>
              <a:rPr lang="zh-CN" altLang="en-US" sz="3600" dirty="0" smtClean="0"/>
              <a:t>、</a:t>
            </a:r>
            <a:r>
              <a:rPr lang="en-US" sz="3600" dirty="0" smtClean="0"/>
              <a:t>Network</a:t>
            </a:r>
            <a:r>
              <a:rPr lang="zh-CN" altLang="en-US" sz="3600" dirty="0" smtClean="0"/>
              <a:t>、</a:t>
            </a:r>
            <a:r>
              <a:rPr lang="en-US" sz="3600" dirty="0" smtClean="0"/>
              <a:t>FPGA</a:t>
            </a:r>
            <a:r>
              <a:rPr lang="zh-CN" altLang="en-US" sz="3600" dirty="0" smtClean="0"/>
              <a:t>、</a:t>
            </a:r>
            <a:r>
              <a:rPr lang="en-US" sz="3600" dirty="0" smtClean="0"/>
              <a:t>GPU         </a:t>
            </a:r>
            <a:r>
              <a:rPr lang="zh-CN" altLang="en-US" sz="3600" dirty="0" smtClean="0"/>
              <a:t>实验</a:t>
            </a:r>
            <a:r>
              <a:rPr lang="en-US" altLang="zh-CN" sz="3600" dirty="0" smtClean="0"/>
              <a:t>: </a:t>
            </a:r>
            <a:r>
              <a:rPr lang="en-US" sz="3600" dirty="0" smtClean="0"/>
              <a:t>4</a:t>
            </a:r>
            <a:r>
              <a:rPr lang="zh-CN" altLang="en-US" sz="3600" dirty="0" smtClean="0"/>
              <a:t>种</a:t>
            </a:r>
            <a:r>
              <a:rPr lang="en-US" altLang="zh-CN" sz="3600" dirty="0" smtClean="0"/>
              <a:t>HPC</a:t>
            </a:r>
            <a:r>
              <a:rPr lang="zh-CN" altLang="en-US" sz="3600" dirty="0" smtClean="0"/>
              <a:t>并行架构性能对比</a:t>
            </a:r>
            <a:endParaRPr lang="en-US" altLang="zh-CN" sz="3600" dirty="0" smtClean="0"/>
          </a:p>
          <a:p>
            <a:endParaRPr lang="zh-CN" altLang="en-US" sz="3600" dirty="0"/>
          </a:p>
        </p:txBody>
      </p:sp>
      <p:graphicFrame>
        <p:nvGraphicFramePr>
          <p:cNvPr id="5" name="表格 4"/>
          <p:cNvGraphicFramePr>
            <a:graphicFrameLocks noGrp="1"/>
          </p:cNvGraphicFramePr>
          <p:nvPr>
            <p:extLst>
              <p:ext uri="{D42A27DB-BD31-4B8C-83A1-F6EECF244321}">
                <p14:modId xmlns:p14="http://schemas.microsoft.com/office/powerpoint/2010/main" val="3388080215"/>
              </p:ext>
            </p:extLst>
          </p:nvPr>
        </p:nvGraphicFramePr>
        <p:xfrm>
          <a:off x="2000232" y="2500306"/>
          <a:ext cx="4929222" cy="2590800"/>
        </p:xfrm>
        <a:graphic>
          <a:graphicData uri="http://schemas.openxmlformats.org/drawingml/2006/table">
            <a:tbl>
              <a:tblPr firstRow="1" bandRow="1">
                <a:tableStyleId>{5C22544A-7EE6-4342-B048-85BDC9FD1C3A}</a:tableStyleId>
              </a:tblPr>
              <a:tblGrid>
                <a:gridCol w="1428760"/>
                <a:gridCol w="1714512"/>
                <a:gridCol w="1785950"/>
              </a:tblGrid>
              <a:tr h="370840">
                <a:tc>
                  <a:txBody>
                    <a:bodyPr/>
                    <a:lstStyle/>
                    <a:p>
                      <a:endParaRPr lang="zh-CN" altLang="en-US" sz="2800" dirty="0"/>
                    </a:p>
                  </a:txBody>
                  <a:tcPr/>
                </a:tc>
                <a:tc>
                  <a:txBody>
                    <a:bodyPr/>
                    <a:lstStyle/>
                    <a:p>
                      <a:r>
                        <a:rPr lang="en-US" altLang="zh-CN" sz="2800" dirty="0" smtClean="0"/>
                        <a:t>CPU</a:t>
                      </a:r>
                      <a:endParaRPr lang="zh-CN" altLang="en-US" sz="2800" dirty="0"/>
                    </a:p>
                  </a:txBody>
                  <a:tcPr/>
                </a:tc>
                <a:tc>
                  <a:txBody>
                    <a:bodyPr/>
                    <a:lstStyle/>
                    <a:p>
                      <a:r>
                        <a:rPr lang="en-US" altLang="zh-CN" sz="2800" dirty="0" smtClean="0"/>
                        <a:t>GPU</a:t>
                      </a:r>
                      <a:endParaRPr lang="zh-CN" altLang="en-US" sz="2800" dirty="0"/>
                    </a:p>
                  </a:txBody>
                  <a:tcPr/>
                </a:tc>
              </a:tr>
              <a:tr h="370840">
                <a:tc>
                  <a:txBody>
                    <a:bodyPr/>
                    <a:lstStyle/>
                    <a:p>
                      <a:r>
                        <a:rPr lang="zh-CN" altLang="en-US" sz="2800" dirty="0" smtClean="0"/>
                        <a:t>实时性</a:t>
                      </a:r>
                      <a:endParaRPr lang="zh-CN" altLang="en-US" sz="2800" dirty="0"/>
                    </a:p>
                  </a:txBody>
                  <a:tcPr/>
                </a:tc>
                <a:tc>
                  <a:txBody>
                    <a:bodyPr/>
                    <a:lstStyle/>
                    <a:p>
                      <a:r>
                        <a:rPr lang="zh-CN" altLang="en-US" sz="2800" dirty="0" smtClean="0"/>
                        <a:t>非实时</a:t>
                      </a:r>
                      <a:endParaRPr lang="en-US" altLang="zh-CN" sz="2800" dirty="0" smtClean="0"/>
                    </a:p>
                  </a:txBody>
                  <a:tcPr/>
                </a:tc>
                <a:tc>
                  <a:txBody>
                    <a:bodyPr/>
                    <a:lstStyle/>
                    <a:p>
                      <a:r>
                        <a:rPr lang="zh-CN" altLang="en-US" sz="2800" dirty="0" smtClean="0"/>
                        <a:t>实时</a:t>
                      </a:r>
                      <a:endParaRPr lang="en-US" altLang="zh-CN" sz="2800" dirty="0" smtClean="0"/>
                    </a:p>
                  </a:txBody>
                  <a:tcPr/>
                </a:tc>
              </a:tr>
              <a:tr h="370840">
                <a:tc>
                  <a:txBody>
                    <a:bodyPr/>
                    <a:lstStyle/>
                    <a:p>
                      <a:r>
                        <a:rPr lang="zh-CN" altLang="en-US" sz="2800" dirty="0" smtClean="0"/>
                        <a:t>体积</a:t>
                      </a:r>
                      <a:endParaRPr lang="zh-CN" altLang="en-US" sz="2800" dirty="0"/>
                    </a:p>
                  </a:txBody>
                  <a:tcPr/>
                </a:tc>
                <a:tc>
                  <a:txBody>
                    <a:bodyPr/>
                    <a:lstStyle/>
                    <a:p>
                      <a:r>
                        <a:rPr lang="zh-CN" altLang="en-US" sz="2800" dirty="0" smtClean="0"/>
                        <a:t>庞大</a:t>
                      </a:r>
                      <a:endParaRPr lang="zh-CN" altLang="en-US" sz="2800" dirty="0"/>
                    </a:p>
                  </a:txBody>
                  <a:tcPr/>
                </a:tc>
                <a:tc>
                  <a:txBody>
                    <a:bodyPr/>
                    <a:lstStyle/>
                    <a:p>
                      <a:r>
                        <a:rPr lang="zh-CN" altLang="en-US" sz="2800" dirty="0" smtClean="0"/>
                        <a:t>小巧</a:t>
                      </a:r>
                      <a:endParaRPr lang="zh-CN" altLang="en-US" sz="2800" dirty="0"/>
                    </a:p>
                  </a:txBody>
                  <a:tcPr/>
                </a:tc>
              </a:tr>
              <a:tr h="370840">
                <a:tc>
                  <a:txBody>
                    <a:bodyPr/>
                    <a:lstStyle/>
                    <a:p>
                      <a:r>
                        <a:rPr lang="zh-CN" altLang="en-US" sz="2800" dirty="0" smtClean="0"/>
                        <a:t>便携性</a:t>
                      </a:r>
                      <a:endParaRPr lang="zh-CN"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800" dirty="0" smtClean="0"/>
                        <a:t>机房</a:t>
                      </a:r>
                      <a:endParaRPr lang="en-US" altLang="zh-CN" sz="28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800" dirty="0" smtClean="0"/>
                        <a:t>机载</a:t>
                      </a:r>
                      <a:endParaRPr lang="en-US" altLang="zh-CN" sz="2800" dirty="0" smtClean="0"/>
                    </a:p>
                  </a:txBody>
                  <a:tcPr/>
                </a:tc>
              </a:tr>
              <a:tr h="370840">
                <a:tc>
                  <a:txBody>
                    <a:bodyPr/>
                    <a:lstStyle/>
                    <a:p>
                      <a:r>
                        <a:rPr lang="zh-CN" altLang="en-US" sz="2800" dirty="0" smtClean="0"/>
                        <a:t>数据量</a:t>
                      </a:r>
                      <a:endParaRPr lang="zh-CN" altLang="en-US" sz="2800" dirty="0"/>
                    </a:p>
                  </a:txBody>
                  <a:tcPr/>
                </a:tc>
                <a:tc>
                  <a:txBody>
                    <a:bodyPr/>
                    <a:lstStyle/>
                    <a:p>
                      <a:r>
                        <a:rPr lang="zh-CN" altLang="en-US" sz="2800" dirty="0" smtClean="0"/>
                        <a:t>海量</a:t>
                      </a:r>
                      <a:endParaRPr lang="en-US" altLang="zh-CN" sz="2800" dirty="0" smtClean="0"/>
                    </a:p>
                  </a:txBody>
                  <a:tcPr/>
                </a:tc>
                <a:tc>
                  <a:txBody>
                    <a:bodyPr/>
                    <a:lstStyle/>
                    <a:p>
                      <a:r>
                        <a:rPr lang="zh-CN" altLang="en-US" sz="2800" dirty="0" smtClean="0"/>
                        <a:t>有限</a:t>
                      </a:r>
                      <a:endParaRPr lang="en-US" altLang="zh-CN" sz="2800" dirty="0" smtClean="0"/>
                    </a:p>
                  </a:txBody>
                  <a:tcPr/>
                </a:tc>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124209584"/>
              </p:ext>
            </p:extLst>
          </p:nvPr>
        </p:nvGraphicFramePr>
        <p:xfrm>
          <a:off x="1214412" y="2500306"/>
          <a:ext cx="6929488" cy="3974841"/>
        </p:xfrm>
        <a:graphic>
          <a:graphicData uri="http://schemas.openxmlformats.org/drawingml/2006/table">
            <a:tbl>
              <a:tblPr firstRow="1" bandRow="1">
                <a:tableStyleId>{5C22544A-7EE6-4342-B048-85BDC9FD1C3A}</a:tableStyleId>
              </a:tblPr>
              <a:tblGrid>
                <a:gridCol w="1732372"/>
                <a:gridCol w="2125280"/>
                <a:gridCol w="2143140"/>
                <a:gridCol w="928696"/>
              </a:tblGrid>
              <a:tr h="510171">
                <a:tc>
                  <a:txBody>
                    <a:bodyPr/>
                    <a:lstStyle/>
                    <a:p>
                      <a:pPr algn="ctr"/>
                      <a:r>
                        <a:rPr lang="zh-CN" altLang="en-US" sz="1800" dirty="0" smtClean="0">
                          <a:effectLst>
                            <a:outerShdw blurRad="38100" dist="38100" dir="2700000" algn="tl">
                              <a:srgbClr val="000000">
                                <a:alpha val="43137"/>
                              </a:srgbClr>
                            </a:outerShdw>
                          </a:effectLst>
                          <a:latin typeface="Times New Roman" pitchFamily="18" charset="0"/>
                        </a:rPr>
                        <a:t>并行架构</a:t>
                      </a:r>
                      <a:endParaRPr lang="zh-CN" altLang="en-US" sz="1800" dirty="0">
                        <a:effectLst>
                          <a:outerShdw blurRad="38100" dist="38100" dir="2700000" algn="tl">
                            <a:srgbClr val="000000">
                              <a:alpha val="43137"/>
                            </a:srgbClr>
                          </a:outerShdw>
                        </a:effectLst>
                        <a:latin typeface="Times New Roman" pitchFamily="18" charset="0"/>
                      </a:endParaRPr>
                    </a:p>
                  </a:txBody>
                  <a:tcPr/>
                </a:tc>
                <a:tc>
                  <a:txBody>
                    <a:bodyPr/>
                    <a:lstStyle/>
                    <a:p>
                      <a:pPr algn="ctr"/>
                      <a:r>
                        <a:rPr lang="zh-CN" altLang="en-US" sz="1800" dirty="0" smtClean="0">
                          <a:effectLst>
                            <a:outerShdw blurRad="38100" dist="38100" dir="2700000" algn="tl">
                              <a:srgbClr val="000000">
                                <a:alpha val="43137"/>
                              </a:srgbClr>
                            </a:outerShdw>
                          </a:effectLst>
                          <a:latin typeface="Times New Roman" pitchFamily="18" charset="0"/>
                        </a:rPr>
                        <a:t>配置</a:t>
                      </a:r>
                      <a:endParaRPr lang="zh-CN" altLang="en-US" sz="1800" dirty="0">
                        <a:effectLst>
                          <a:outerShdw blurRad="38100" dist="38100" dir="2700000" algn="tl">
                            <a:srgbClr val="000000">
                              <a:alpha val="43137"/>
                            </a:srgbClr>
                          </a:outerShdw>
                        </a:effectLst>
                        <a:latin typeface="Times New Roman" pitchFamily="18" charset="0"/>
                      </a:endParaRPr>
                    </a:p>
                  </a:txBody>
                  <a:tcPr/>
                </a:tc>
                <a:tc>
                  <a:txBody>
                    <a:bodyPr/>
                    <a:lstStyle/>
                    <a:p>
                      <a:pPr algn="ctr"/>
                      <a:r>
                        <a:rPr lang="zh-CN" altLang="en-US" sz="1800" dirty="0" smtClean="0">
                          <a:effectLst>
                            <a:outerShdw blurRad="38100" dist="38100" dir="2700000" algn="tl">
                              <a:srgbClr val="000000">
                                <a:alpha val="43137"/>
                              </a:srgbClr>
                            </a:outerShdw>
                          </a:effectLst>
                          <a:latin typeface="Times New Roman" pitchFamily="18" charset="0"/>
                        </a:rPr>
                        <a:t>参数</a:t>
                      </a:r>
                      <a:endParaRPr lang="zh-CN" altLang="en-US" sz="1800" dirty="0">
                        <a:effectLst>
                          <a:outerShdw blurRad="38100" dist="38100" dir="2700000" algn="tl">
                            <a:srgbClr val="000000">
                              <a:alpha val="43137"/>
                            </a:srgbClr>
                          </a:outerShdw>
                        </a:effectLst>
                        <a:latin typeface="Times New Roman" pitchFamily="18" charset="0"/>
                      </a:endParaRPr>
                    </a:p>
                  </a:txBody>
                  <a:tcPr/>
                </a:tc>
                <a:tc>
                  <a:txBody>
                    <a:bodyPr/>
                    <a:lstStyle/>
                    <a:p>
                      <a:pPr algn="ctr"/>
                      <a:r>
                        <a:rPr lang="zh-CN" altLang="en-US" sz="1800" dirty="0" smtClean="0">
                          <a:effectLst>
                            <a:outerShdw blurRad="38100" dist="38100" dir="2700000" algn="tl">
                              <a:srgbClr val="000000">
                                <a:alpha val="43137"/>
                              </a:srgbClr>
                            </a:outerShdw>
                          </a:effectLst>
                          <a:latin typeface="Times New Roman" pitchFamily="18" charset="0"/>
                        </a:rPr>
                        <a:t>加速比</a:t>
                      </a:r>
                      <a:endParaRPr lang="zh-CN" altLang="en-US" sz="1800" dirty="0">
                        <a:effectLst>
                          <a:outerShdw blurRad="38100" dist="38100" dir="2700000" algn="tl">
                            <a:srgbClr val="000000">
                              <a:alpha val="43137"/>
                            </a:srgbClr>
                          </a:outerShdw>
                        </a:effectLst>
                        <a:latin typeface="Times New Roman" pitchFamily="18" charset="0"/>
                      </a:endParaRPr>
                    </a:p>
                  </a:txBody>
                  <a:tcPr/>
                </a:tc>
              </a:tr>
              <a:tr h="880570">
                <a:tc>
                  <a:txBody>
                    <a:bodyPr/>
                    <a:lstStyle/>
                    <a:p>
                      <a:r>
                        <a:rPr lang="en-US" altLang="zh-CN" sz="2800" dirty="0" smtClean="0">
                          <a:latin typeface="Times New Roman" pitchFamily="18" charset="0"/>
                        </a:rPr>
                        <a:t>Cluster</a:t>
                      </a:r>
                      <a:endParaRPr lang="zh-CN" altLang="en-US" sz="2800" dirty="0">
                        <a:latin typeface="Times New Roman" pitchFamily="18" charset="0"/>
                      </a:endParaRPr>
                    </a:p>
                  </a:txBody>
                  <a:tcPr/>
                </a:tc>
                <a:tc>
                  <a:txBody>
                    <a:bodyPr/>
                    <a:lstStyle/>
                    <a:p>
                      <a:pPr marL="342900" indent="-342900">
                        <a:buAutoNum type="arabicPlain" startAt="16"/>
                      </a:pPr>
                      <a:r>
                        <a:rPr lang="en-US" sz="2800" kern="1200" dirty="0" smtClean="0">
                          <a:solidFill>
                            <a:schemeClr val="tx1"/>
                          </a:solidFill>
                          <a:latin typeface="Times New Roman" pitchFamily="18" charset="0"/>
                          <a:ea typeface="+mn-ea"/>
                          <a:cs typeface="+mn-cs"/>
                        </a:rPr>
                        <a:t>CPUs</a:t>
                      </a:r>
                    </a:p>
                    <a:p>
                      <a:pPr marL="342900" indent="-342900">
                        <a:buNone/>
                      </a:pPr>
                      <a:r>
                        <a:rPr lang="en-US" sz="2000" kern="1200" dirty="0" smtClean="0">
                          <a:solidFill>
                            <a:schemeClr val="tx1"/>
                          </a:solidFill>
                          <a:latin typeface="Times New Roman" pitchFamily="18" charset="0"/>
                          <a:ea typeface="+mn-ea"/>
                          <a:cs typeface="+mn-cs"/>
                        </a:rPr>
                        <a:t>Intel Xeon  NASA</a:t>
                      </a:r>
                      <a:endParaRPr lang="zh-CN" altLang="en-US" sz="2000" dirty="0">
                        <a:latin typeface="Times New Roman" pitchFamily="18" charset="0"/>
                      </a:endParaRPr>
                    </a:p>
                  </a:txBody>
                  <a:tcPr/>
                </a:tc>
                <a:tc>
                  <a:txBody>
                    <a:bodyPr/>
                    <a:lstStyle/>
                    <a:p>
                      <a:r>
                        <a:rPr lang="en-US" altLang="zh-CN" sz="2400" dirty="0" smtClean="0">
                          <a:latin typeface="Times New Roman" pitchFamily="18" charset="0"/>
                        </a:rPr>
                        <a:t>32 *</a:t>
                      </a:r>
                      <a:r>
                        <a:rPr lang="en-US" altLang="zh-CN" sz="2400" baseline="0" dirty="0" smtClean="0">
                          <a:latin typeface="Times New Roman" pitchFamily="18" charset="0"/>
                        </a:rPr>
                        <a:t> </a:t>
                      </a:r>
                      <a:r>
                        <a:rPr lang="en-US" altLang="zh-CN" sz="2400" dirty="0" smtClean="0">
                          <a:latin typeface="Times New Roman" pitchFamily="18" charset="0"/>
                        </a:rPr>
                        <a:t>2.4</a:t>
                      </a:r>
                      <a:r>
                        <a:rPr lang="en-US" altLang="zh-CN" sz="2400" baseline="0" dirty="0" smtClean="0">
                          <a:latin typeface="Times New Roman" pitchFamily="18" charset="0"/>
                        </a:rPr>
                        <a:t> * 2</a:t>
                      </a:r>
                      <a:endParaRPr lang="en-US" altLang="zh-CN" sz="2400" dirty="0" smtClean="0">
                        <a:latin typeface="Times New Roman" pitchFamily="18" charset="0"/>
                      </a:endParaRPr>
                    </a:p>
                    <a:p>
                      <a:r>
                        <a:rPr lang="en-US" altLang="zh-CN" sz="2400" dirty="0" smtClean="0">
                          <a:latin typeface="Times New Roman" pitchFamily="18" charset="0"/>
                        </a:rPr>
                        <a:t>154</a:t>
                      </a:r>
                      <a:r>
                        <a:rPr lang="en-US" altLang="zh-CN" sz="2400" baseline="0" dirty="0" smtClean="0">
                          <a:latin typeface="Times New Roman" pitchFamily="18" charset="0"/>
                        </a:rPr>
                        <a:t> </a:t>
                      </a:r>
                      <a:r>
                        <a:rPr lang="en-US" altLang="zh-CN" sz="2400" dirty="0" err="1" smtClean="0">
                          <a:latin typeface="Times New Roman" pitchFamily="18" charset="0"/>
                        </a:rPr>
                        <a:t>Gflops</a:t>
                      </a:r>
                      <a:endParaRPr lang="zh-CN" altLang="en-US" sz="2400" dirty="0">
                        <a:latin typeface="Times New Roman" pitchFamily="18" charset="0"/>
                      </a:endParaRPr>
                    </a:p>
                  </a:txBody>
                  <a:tcPr/>
                </a:tc>
                <a:tc>
                  <a:txBody>
                    <a:bodyPr/>
                    <a:lstStyle/>
                    <a:p>
                      <a:r>
                        <a:rPr lang="en-US" altLang="zh-CN" sz="2800" dirty="0" smtClean="0">
                          <a:latin typeface="Times New Roman" pitchFamily="18" charset="0"/>
                        </a:rPr>
                        <a:t>15</a:t>
                      </a:r>
                      <a:endParaRPr lang="zh-CN" altLang="en-US" sz="2800" dirty="0">
                        <a:latin typeface="Times New Roman" pitchFamily="18" charset="0"/>
                      </a:endParaRPr>
                    </a:p>
                  </a:txBody>
                  <a:tcPr/>
                </a:tc>
              </a:tr>
              <a:tr h="880570">
                <a:tc>
                  <a:txBody>
                    <a:bodyPr/>
                    <a:lstStyle/>
                    <a:p>
                      <a:r>
                        <a:rPr lang="en-US" altLang="zh-CN" sz="2800" dirty="0" smtClean="0">
                          <a:latin typeface="Times New Roman" pitchFamily="18" charset="0"/>
                        </a:rPr>
                        <a:t>Network</a:t>
                      </a:r>
                      <a:endParaRPr lang="zh-CN" altLang="en-US" sz="2800" dirty="0">
                        <a:latin typeface="Times New Roman" pitchFamily="18" charset="0"/>
                      </a:endParaRPr>
                    </a:p>
                  </a:txBody>
                  <a:tcPr/>
                </a:tc>
                <a:tc>
                  <a:txBody>
                    <a:bodyPr/>
                    <a:lstStyle/>
                    <a:p>
                      <a:pPr marL="342900" indent="-342900">
                        <a:buAutoNum type="arabicPlain" startAt="16"/>
                      </a:pPr>
                      <a:r>
                        <a:rPr lang="en-US" sz="2800" kern="1200" dirty="0" smtClean="0">
                          <a:solidFill>
                            <a:schemeClr val="tx1"/>
                          </a:solidFill>
                          <a:latin typeface="Times New Roman" pitchFamily="18" charset="0"/>
                          <a:ea typeface="+mn-ea"/>
                          <a:cs typeface="+mn-cs"/>
                        </a:rPr>
                        <a:t>CPUs</a:t>
                      </a:r>
                    </a:p>
                    <a:p>
                      <a:pPr marL="342900" indent="-342900">
                        <a:buNone/>
                      </a:pPr>
                      <a:r>
                        <a:rPr lang="en-US" sz="2000" kern="1200" dirty="0" smtClean="0">
                          <a:solidFill>
                            <a:schemeClr val="tx1"/>
                          </a:solidFill>
                          <a:latin typeface="Times New Roman" pitchFamily="18" charset="0"/>
                          <a:ea typeface="+mn-ea"/>
                          <a:cs typeface="+mn-cs"/>
                        </a:rPr>
                        <a:t>Intel/AMD/SUN</a:t>
                      </a:r>
                      <a:endParaRPr lang="zh-CN" altLang="en-US" sz="2000" dirty="0">
                        <a:latin typeface="Times New Roman" pitchFamily="18" charset="0"/>
                      </a:endParaRPr>
                    </a:p>
                  </a:txBody>
                  <a:tcPr/>
                </a:tc>
                <a:tc>
                  <a:txBody>
                    <a:bodyPr/>
                    <a:lstStyle/>
                    <a:p>
                      <a:r>
                        <a:rPr lang="zh-CN" altLang="en-US" sz="2400" dirty="0" smtClean="0">
                          <a:latin typeface="Times New Roman" pitchFamily="18" charset="0"/>
                        </a:rPr>
                        <a:t>≈ </a:t>
                      </a:r>
                      <a:r>
                        <a:rPr lang="en-US" altLang="zh-CN" sz="2400" dirty="0" smtClean="0">
                          <a:latin typeface="Times New Roman" pitchFamily="18" charset="0"/>
                        </a:rPr>
                        <a:t>150 </a:t>
                      </a:r>
                      <a:r>
                        <a:rPr lang="en-US" altLang="zh-CN" sz="2400" dirty="0" err="1" smtClean="0">
                          <a:latin typeface="Times New Roman" pitchFamily="18" charset="0"/>
                        </a:rPr>
                        <a:t>Gflops</a:t>
                      </a:r>
                      <a:endParaRPr lang="zh-CN" altLang="en-US" sz="2400" dirty="0">
                        <a:latin typeface="Times New Roman" pitchFamily="18" charset="0"/>
                      </a:endParaRPr>
                    </a:p>
                  </a:txBody>
                  <a:tcPr/>
                </a:tc>
                <a:tc>
                  <a:txBody>
                    <a:bodyPr/>
                    <a:lstStyle/>
                    <a:p>
                      <a:r>
                        <a:rPr lang="en-US" altLang="zh-CN" sz="2800" dirty="0" smtClean="0">
                          <a:latin typeface="Times New Roman" pitchFamily="18" charset="0"/>
                        </a:rPr>
                        <a:t>13</a:t>
                      </a:r>
                      <a:endParaRPr lang="zh-CN" altLang="en-US" sz="2800" dirty="0">
                        <a:latin typeface="Times New Roman" pitchFamily="18" charset="0"/>
                      </a:endParaRPr>
                    </a:p>
                  </a:txBody>
                  <a:tcPr/>
                </a:tc>
              </a:tr>
              <a:tr h="510171">
                <a:tc>
                  <a:txBody>
                    <a:bodyPr/>
                    <a:lstStyle/>
                    <a:p>
                      <a:r>
                        <a:rPr lang="en-US" altLang="zh-CN" sz="2800" dirty="0" smtClean="0">
                          <a:latin typeface="Times New Roman" pitchFamily="18" charset="0"/>
                        </a:rPr>
                        <a:t>FPGA</a:t>
                      </a:r>
                      <a:endParaRPr lang="zh-CN" altLang="en-US" sz="2800" dirty="0">
                        <a:latin typeface="Times New Roman" pitchFamily="18" charset="0"/>
                      </a:endParaRPr>
                    </a:p>
                  </a:txBody>
                  <a:tcPr/>
                </a:tc>
                <a:tc>
                  <a:txBody>
                    <a:bodyPr/>
                    <a:lstStyle/>
                    <a:p>
                      <a:r>
                        <a:rPr lang="en-US" sz="2800" kern="1200" dirty="0" err="1" smtClean="0">
                          <a:solidFill>
                            <a:schemeClr val="tx1"/>
                          </a:solidFill>
                          <a:latin typeface="Times New Roman" pitchFamily="18" charset="0"/>
                          <a:ea typeface="+mn-ea"/>
                          <a:cs typeface="+mn-cs"/>
                        </a:rPr>
                        <a:t>Virtex</a:t>
                      </a:r>
                      <a:r>
                        <a:rPr lang="en-US" sz="2800" kern="1200" dirty="0" smtClean="0">
                          <a:solidFill>
                            <a:schemeClr val="tx1"/>
                          </a:solidFill>
                          <a:latin typeface="Times New Roman" pitchFamily="18" charset="0"/>
                          <a:ea typeface="+mn-ea"/>
                          <a:cs typeface="+mn-cs"/>
                        </a:rPr>
                        <a:t>-II </a:t>
                      </a:r>
                      <a:r>
                        <a:rPr lang="en-US" sz="1600" kern="1200" dirty="0" smtClean="0">
                          <a:solidFill>
                            <a:schemeClr val="tx1"/>
                          </a:solidFill>
                          <a:latin typeface="Times New Roman" pitchFamily="18" charset="0"/>
                          <a:ea typeface="+mn-ea"/>
                          <a:cs typeface="+mn-cs"/>
                        </a:rPr>
                        <a:t>PRO</a:t>
                      </a:r>
                      <a:endParaRPr lang="zh-CN" altLang="en-US" sz="1600" dirty="0">
                        <a:latin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Times New Roman" pitchFamily="18" charset="0"/>
                        </a:rPr>
                        <a:t>13696 slices</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2400" dirty="0" smtClean="0">
                        <a:latin typeface="Times New Roman" pitchFamily="18" charset="0"/>
                      </a:endParaRPr>
                    </a:p>
                  </a:txBody>
                  <a:tcPr/>
                </a:tc>
                <a:tc>
                  <a:txBody>
                    <a:bodyPr/>
                    <a:lstStyle/>
                    <a:p>
                      <a:r>
                        <a:rPr lang="en-US" altLang="zh-CN" sz="2800" dirty="0" smtClean="0">
                          <a:latin typeface="Times New Roman" pitchFamily="18" charset="0"/>
                        </a:rPr>
                        <a:t>35</a:t>
                      </a:r>
                      <a:endParaRPr lang="zh-CN" altLang="en-US" sz="2800" dirty="0">
                        <a:latin typeface="Times New Roman" pitchFamily="18" charset="0"/>
                      </a:endParaRPr>
                    </a:p>
                  </a:txBody>
                  <a:tcPr/>
                </a:tc>
              </a:tr>
              <a:tr h="880570">
                <a:tc>
                  <a:txBody>
                    <a:bodyPr/>
                    <a:lstStyle/>
                    <a:p>
                      <a:r>
                        <a:rPr lang="en-US" altLang="zh-CN" sz="2800" dirty="0" smtClean="0">
                          <a:latin typeface="Times New Roman" pitchFamily="18" charset="0"/>
                        </a:rPr>
                        <a:t>GPU</a:t>
                      </a:r>
                      <a:endParaRPr lang="zh-CN" altLang="en-US" sz="2800" dirty="0">
                        <a:latin typeface="Times New Roman" pitchFamily="18" charset="0"/>
                      </a:endParaRPr>
                    </a:p>
                  </a:txBody>
                  <a:tcPr/>
                </a:tc>
                <a:tc>
                  <a:txBody>
                    <a:bodyPr/>
                    <a:lstStyle/>
                    <a:p>
                      <a:r>
                        <a:rPr lang="en-US" sz="2800" kern="1200" dirty="0" err="1" smtClean="0">
                          <a:solidFill>
                            <a:schemeClr val="tx1"/>
                          </a:solidFill>
                          <a:latin typeface="Times New Roman" pitchFamily="18" charset="0"/>
                          <a:ea typeface="+mn-ea"/>
                          <a:cs typeface="+mn-cs"/>
                        </a:rPr>
                        <a:t>NVidia</a:t>
                      </a:r>
                      <a:r>
                        <a:rPr lang="en-US" sz="2800" kern="1200" dirty="0" smtClean="0">
                          <a:solidFill>
                            <a:schemeClr val="tx1"/>
                          </a:solidFill>
                          <a:latin typeface="Times New Roman" pitchFamily="18" charset="0"/>
                          <a:ea typeface="+mn-ea"/>
                          <a:cs typeface="+mn-cs"/>
                        </a:rPr>
                        <a:t> Tesla </a:t>
                      </a:r>
                      <a:r>
                        <a:rPr lang="en-US" sz="1800" kern="1200" dirty="0" smtClean="0">
                          <a:solidFill>
                            <a:schemeClr val="tx1"/>
                          </a:solidFill>
                          <a:latin typeface="Times New Roman" pitchFamily="18" charset="0"/>
                          <a:ea typeface="+mn-ea"/>
                          <a:cs typeface="+mn-cs"/>
                        </a:rPr>
                        <a:t>C1060</a:t>
                      </a:r>
                      <a:endParaRPr lang="zh-CN" altLang="en-US" sz="1800" dirty="0">
                        <a:latin typeface="Times New Roman" pitchFamily="18" charset="0"/>
                      </a:endParaRPr>
                    </a:p>
                  </a:txBody>
                  <a:tcPr/>
                </a:tc>
                <a:tc>
                  <a:txBody>
                    <a:bodyPr/>
                    <a:lstStyle/>
                    <a:p>
                      <a:r>
                        <a:rPr lang="en-US" altLang="zh-CN" sz="2400" dirty="0" smtClean="0">
                          <a:latin typeface="Times New Roman" pitchFamily="18" charset="0"/>
                        </a:rPr>
                        <a:t>240 * 1.3 * 3</a:t>
                      </a:r>
                    </a:p>
                    <a:p>
                      <a:r>
                        <a:rPr lang="en-US" altLang="zh-CN" sz="2400" dirty="0" smtClean="0">
                          <a:latin typeface="Times New Roman" pitchFamily="18" charset="0"/>
                        </a:rPr>
                        <a:t>933 </a:t>
                      </a:r>
                      <a:r>
                        <a:rPr lang="en-US" altLang="zh-CN" sz="2400" dirty="0" err="1" smtClean="0">
                          <a:latin typeface="Times New Roman" pitchFamily="18" charset="0"/>
                        </a:rPr>
                        <a:t>Gflops</a:t>
                      </a:r>
                      <a:endParaRPr lang="zh-CN" altLang="en-US" sz="2400" dirty="0">
                        <a:latin typeface="Times New Roman" pitchFamily="18" charset="0"/>
                      </a:endParaRPr>
                    </a:p>
                  </a:txBody>
                  <a:tcPr/>
                </a:tc>
                <a:tc>
                  <a:txBody>
                    <a:bodyPr/>
                    <a:lstStyle/>
                    <a:p>
                      <a:r>
                        <a:rPr lang="en-US" altLang="zh-CN" sz="2800" dirty="0" smtClean="0">
                          <a:latin typeface="Times New Roman" pitchFamily="18" charset="0"/>
                        </a:rPr>
                        <a:t>61</a:t>
                      </a:r>
                      <a:endParaRPr lang="zh-CN" altLang="en-US" sz="2800" dirty="0">
                        <a:latin typeface="Times New Roman" pitchFamily="18" charset="0"/>
                      </a:endParaRPr>
                    </a:p>
                  </a:txBody>
                  <a:tcPr/>
                </a:tc>
              </a:tr>
            </a:tbl>
          </a:graphicData>
        </a:graphic>
      </p:graphicFrame>
      <p:sp>
        <p:nvSpPr>
          <p:cNvPr id="7" name="标题 1"/>
          <p:cNvSpPr>
            <a:spLocks noGrp="1"/>
          </p:cNvSpPr>
          <p:nvPr>
            <p:ph type="title"/>
          </p:nvPr>
        </p:nvSpPr>
        <p:spPr>
          <a:xfrm>
            <a:off x="457200" y="704088"/>
            <a:ext cx="8229600" cy="1143000"/>
          </a:xfrm>
        </p:spPr>
        <p:txBody>
          <a:bodyPr/>
          <a:lstStyle/>
          <a:p>
            <a:r>
              <a:rPr lang="zh-CN" altLang="en-US" dirty="0" smtClean="0">
                <a:effectLst>
                  <a:outerShdw blurRad="38100" dist="38100" dir="2700000" algn="tl">
                    <a:srgbClr val="000000">
                      <a:alpha val="43137"/>
                    </a:srgbClr>
                  </a:outerShdw>
                </a:effectLst>
              </a:rPr>
              <a:t>国内外现状</a:t>
            </a:r>
            <a:r>
              <a:rPr lang="en-US" altLang="zh-CN" sz="3600" dirty="0" smtClean="0">
                <a:effectLst>
                  <a:outerShdw blurRad="38100" dist="38100" dir="2700000" algn="tl">
                    <a:srgbClr val="000000">
                      <a:alpha val="43137"/>
                    </a:srgbClr>
                  </a:outerShdw>
                </a:effectLst>
              </a:rPr>
              <a:t>——</a:t>
            </a:r>
            <a:r>
              <a:rPr lang="zh-CN" altLang="en-US" sz="3600" dirty="0" smtClean="0">
                <a:effectLst>
                  <a:outerShdw blurRad="38100" dist="38100" dir="2700000" algn="tl">
                    <a:srgbClr val="000000">
                      <a:alpha val="43137"/>
                    </a:srgbClr>
                  </a:outerShdw>
                </a:effectLst>
              </a:rPr>
              <a:t>通用并行计算</a:t>
            </a:r>
            <a:endParaRPr lang="zh-CN" altLang="en-US" sz="3600" dirty="0">
              <a:effectLst>
                <a:outerShdw blurRad="38100" dist="38100" dir="2700000" algn="tl">
                  <a:srgbClr val="000000">
                    <a:alpha val="43137"/>
                  </a:srgbClr>
                </a:outerShdw>
              </a:effectLs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nodeType="clickEffect">
                                  <p:stCondLst>
                                    <p:cond delay="0"/>
                                  </p:stCondLst>
                                  <p:childTnLst>
                                    <p:anim calcmode="lin" valueType="num">
                                      <p:cBhvr additive="base">
                                        <p:cTn id="13"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p:tgtEl>
                                          <p:spTgt spid="3">
                                            <p:txEl>
                                              <p:pRg st="0" end="0"/>
                                            </p:txEl>
                                          </p:spTgt>
                                        </p:tgtEl>
                                        <p:attrNameLst>
                                          <p:attrName>ppt_y</p:attrName>
                                        </p:attrNameLst>
                                      </p:cBhvr>
                                      <p:tavLst>
                                        <p:tav tm="0">
                                          <p:val>
                                            <p:strVal val="ppt_y"/>
                                          </p:val>
                                        </p:tav>
                                        <p:tav tm="100000">
                                          <p:val>
                                            <p:strVal val="1+ppt_h/2"/>
                                          </p:val>
                                        </p:tav>
                                      </p:tavLst>
                                    </p:anim>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47"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7" presetClass="exit" presetSubtype="0" fill="hold" nodeType="clickEffect">
                                  <p:stCondLst>
                                    <p:cond delay="0"/>
                                  </p:stCondLst>
                                  <p:childTnLst>
                                    <p:animEffect transition="out" filter="fade">
                                      <p:cBhvr>
                                        <p:cTn id="24" dur="1000"/>
                                        <p:tgtEl>
                                          <p:spTgt spid="4"/>
                                        </p:tgtEl>
                                      </p:cBhvr>
                                    </p:animEffect>
                                    <p:anim calcmode="lin" valueType="num">
                                      <p:cBhvr>
                                        <p:cTn id="25" dur="1000"/>
                                        <p:tgtEl>
                                          <p:spTgt spid="4"/>
                                        </p:tgtEl>
                                        <p:attrNameLst>
                                          <p:attrName>ppt_x</p:attrName>
                                        </p:attrNameLst>
                                      </p:cBhvr>
                                      <p:tavLst>
                                        <p:tav tm="0">
                                          <p:val>
                                            <p:strVal val="ppt_x"/>
                                          </p:val>
                                        </p:tav>
                                        <p:tav tm="100000">
                                          <p:val>
                                            <p:strVal val="ppt_x"/>
                                          </p:val>
                                        </p:tav>
                                      </p:tavLst>
                                    </p:anim>
                                    <p:anim calcmode="lin" valueType="num">
                                      <p:cBhvr>
                                        <p:cTn id="26" dur="100" decel="100000"/>
                                        <p:tgtEl>
                                          <p:spTgt spid="4"/>
                                        </p:tgtEl>
                                        <p:attrNameLst>
                                          <p:attrName>ppt_y</p:attrName>
                                        </p:attrNameLst>
                                      </p:cBhvr>
                                      <p:tavLst>
                                        <p:tav tm="0">
                                          <p:val>
                                            <p:strVal val="ppt_y"/>
                                          </p:val>
                                        </p:tav>
                                        <p:tav tm="100000">
                                          <p:val>
                                            <p:strVal val="ppt_y-.03"/>
                                          </p:val>
                                        </p:tav>
                                      </p:tavLst>
                                    </p:anim>
                                    <p:anim calcmode="lin" valueType="num">
                                      <p:cBhvr>
                                        <p:cTn id="27" dur="900" accel="100000">
                                          <p:stCondLst>
                                            <p:cond delay="100"/>
                                          </p:stCondLst>
                                        </p:cTn>
                                        <p:tgtEl>
                                          <p:spTgt spid="4"/>
                                        </p:tgtEl>
                                        <p:attrNameLst>
                                          <p:attrName>ppt_y</p:attrName>
                                        </p:attrNameLst>
                                      </p:cBhvr>
                                      <p:tavLst>
                                        <p:tav tm="0">
                                          <p:val>
                                            <p:strVal val="ppt_y"/>
                                          </p:val>
                                        </p:tav>
                                        <p:tav tm="100000">
                                          <p:val>
                                            <p:strVal val="ppt_y+1"/>
                                          </p:val>
                                        </p:tav>
                                      </p:tavLst>
                                    </p:anim>
                                    <p:set>
                                      <p:cBhvr>
                                        <p:cTn id="28" dur="1" fill="hold">
                                          <p:stCondLst>
                                            <p:cond delay="999"/>
                                          </p:stCondLst>
                                        </p:cTn>
                                        <p:tgtEl>
                                          <p:spTgt spid="4"/>
                                        </p:tgtEl>
                                        <p:attrNameLst>
                                          <p:attrName>style.visibility</p:attrName>
                                        </p:attrNameLst>
                                      </p:cBhvr>
                                      <p:to>
                                        <p:strVal val="hidden"/>
                                      </p:to>
                                    </p:set>
                                  </p:childTnLst>
                                </p:cTn>
                              </p:par>
                              <p:par>
                                <p:cTn id="29" presetID="47"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rPr>
              <a:t>挑战</a:t>
            </a:r>
            <a:r>
              <a:rPr lang="en-US" altLang="zh-CN" dirty="0" smtClean="0">
                <a:effectLst>
                  <a:outerShdw blurRad="38100" dist="38100" dir="2700000" algn="tl">
                    <a:srgbClr val="000000">
                      <a:alpha val="43137"/>
                    </a:srgbClr>
                  </a:outerShdw>
                </a:effectLst>
              </a:rPr>
              <a:t>GPU</a:t>
            </a:r>
            <a:r>
              <a:rPr lang="zh-CN" altLang="en-US" dirty="0" smtClean="0">
                <a:effectLst>
                  <a:outerShdw blurRad="38100" dist="38100" dir="2700000" algn="tl">
                    <a:srgbClr val="000000">
                      <a:alpha val="43137"/>
                    </a:srgbClr>
                  </a:outerShdw>
                </a:effectLst>
              </a:rPr>
              <a:t>神话</a:t>
            </a:r>
            <a:endParaRPr lang="zh-CN" altLang="en-US" dirty="0">
              <a:effectLst>
                <a:outerShdw blurRad="38100" dist="38100" dir="2700000" algn="tl">
                  <a:srgbClr val="000000">
                    <a:alpha val="43137"/>
                  </a:srgbClr>
                </a:outerShdw>
              </a:effectLst>
            </a:endParaRPr>
          </a:p>
        </p:txBody>
      </p:sp>
      <p:sp>
        <p:nvSpPr>
          <p:cNvPr id="3" name="内容占位符 2"/>
          <p:cNvSpPr>
            <a:spLocks noGrp="1"/>
          </p:cNvSpPr>
          <p:nvPr>
            <p:ph idx="1"/>
          </p:nvPr>
        </p:nvSpPr>
        <p:spPr/>
        <p:txBody>
          <a:bodyPr/>
          <a:lstStyle/>
          <a:p>
            <a:r>
              <a:rPr lang="zh-CN" altLang="en-US" dirty="0" smtClean="0"/>
              <a:t>英特尔吞吐计算实验室</a:t>
            </a:r>
            <a:r>
              <a:rPr lang="en-US" altLang="zh-CN" dirty="0" smtClean="0"/>
              <a:t>(Throughout Computing Lab)</a:t>
            </a:r>
            <a:r>
              <a:rPr lang="zh-CN" altLang="en-US" dirty="0" smtClean="0"/>
              <a:t>于</a:t>
            </a:r>
            <a:r>
              <a:rPr lang="en-US" dirty="0" smtClean="0"/>
              <a:t>2010</a:t>
            </a:r>
            <a:r>
              <a:rPr lang="zh-CN" altLang="en-US" dirty="0" smtClean="0"/>
              <a:t>年挑战</a:t>
            </a:r>
            <a:r>
              <a:rPr lang="en-US" dirty="0" smtClean="0"/>
              <a:t>GPU</a:t>
            </a:r>
            <a:r>
              <a:rPr lang="zh-CN" altLang="en-US" dirty="0" smtClean="0"/>
              <a:t>拥有百倍于</a:t>
            </a:r>
            <a:r>
              <a:rPr lang="en-US" dirty="0" smtClean="0"/>
              <a:t>CPU</a:t>
            </a:r>
            <a:r>
              <a:rPr lang="zh-CN" altLang="en-US" dirty="0" smtClean="0"/>
              <a:t>性能的神话，证实对于大部分场合如果</a:t>
            </a:r>
            <a:r>
              <a:rPr lang="en-US" dirty="0" smtClean="0"/>
              <a:t>CPU</a:t>
            </a:r>
            <a:r>
              <a:rPr lang="zh-CN" altLang="en-US" dirty="0" smtClean="0"/>
              <a:t>也经过充分优化，</a:t>
            </a:r>
            <a:r>
              <a:rPr lang="en-US" dirty="0" smtClean="0"/>
              <a:t>GPU</a:t>
            </a:r>
            <a:r>
              <a:rPr lang="zh-CN" altLang="en-US" dirty="0" smtClean="0"/>
              <a:t>相对</a:t>
            </a:r>
            <a:r>
              <a:rPr lang="en-US" dirty="0" smtClean="0"/>
              <a:t>CPU</a:t>
            </a:r>
            <a:r>
              <a:rPr lang="zh-CN" altLang="en-US" dirty="0" smtClean="0"/>
              <a:t>的性能加速比在十倍以内。</a:t>
            </a:r>
            <a:endParaRPr lang="en-US" altLang="zh-CN"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625428"/>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3625428"/>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pPr/>
              <a:t>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1026"/>
                                        </p:tgtEl>
                                      </p:cBhvr>
                                    </p:animEffect>
                                    <p:anim calcmode="lin" valueType="num">
                                      <p:cBhvr>
                                        <p:cTn id="14" dur="1000"/>
                                        <p:tgtEl>
                                          <p:spTgt spid="1026"/>
                                        </p:tgtEl>
                                        <p:attrNameLst>
                                          <p:attrName>ppt_x</p:attrName>
                                        </p:attrNameLst>
                                      </p:cBhvr>
                                      <p:tavLst>
                                        <p:tav tm="0">
                                          <p:val>
                                            <p:strVal val="ppt_x"/>
                                          </p:val>
                                        </p:tav>
                                        <p:tav tm="100000">
                                          <p:val>
                                            <p:strVal val="ppt_x"/>
                                          </p:val>
                                        </p:tav>
                                      </p:tavLst>
                                    </p:anim>
                                    <p:anim calcmode="lin" valueType="num">
                                      <p:cBhvr>
                                        <p:cTn id="15" dur="1000"/>
                                        <p:tgtEl>
                                          <p:spTgt spid="1026"/>
                                        </p:tgtEl>
                                        <p:attrNameLst>
                                          <p:attrName>ppt_y</p:attrName>
                                        </p:attrNameLst>
                                      </p:cBhvr>
                                      <p:tavLst>
                                        <p:tav tm="0">
                                          <p:val>
                                            <p:strVal val="ppt_y"/>
                                          </p:val>
                                        </p:tav>
                                        <p:tav tm="100000">
                                          <p:val>
                                            <p:strVal val="ppt_y+.1"/>
                                          </p:val>
                                        </p:tav>
                                      </p:tavLst>
                                    </p:anim>
                                    <p:set>
                                      <p:cBhvr>
                                        <p:cTn id="16" dur="1" fill="hold">
                                          <p:stCondLst>
                                            <p:cond delay="999"/>
                                          </p:stCondLst>
                                        </p:cTn>
                                        <p:tgtEl>
                                          <p:spTgt spid="1026"/>
                                        </p:tgtEl>
                                        <p:attrNameLst>
                                          <p:attrName>style.visibility</p:attrName>
                                        </p:attrNameLst>
                                      </p:cBhvr>
                                      <p:to>
                                        <p:strVal val="hidden"/>
                                      </p:to>
                                    </p:set>
                                  </p:childTnLst>
                                </p:cTn>
                              </p:par>
                              <p:par>
                                <p:cTn id="17" presetID="47" presetClass="entr" presetSubtype="0" fill="hold" nodeType="withEffect">
                                  <p:stCondLst>
                                    <p:cond delay="0"/>
                                  </p:stCondLst>
                                  <p:childTnLst>
                                    <p:set>
                                      <p:cBhvr>
                                        <p:cTn id="18" dur="1" fill="hold">
                                          <p:stCondLst>
                                            <p:cond delay="0"/>
                                          </p:stCondLst>
                                        </p:cTn>
                                        <p:tgtEl>
                                          <p:spTgt spid="1027"/>
                                        </p:tgtEl>
                                        <p:attrNameLst>
                                          <p:attrName>style.visibility</p:attrName>
                                        </p:attrNameLst>
                                      </p:cBhvr>
                                      <p:to>
                                        <p:strVal val="visible"/>
                                      </p:to>
                                    </p:set>
                                    <p:animEffect transition="in" filter="fade">
                                      <p:cBhvr>
                                        <p:cTn id="19" dur="1000"/>
                                        <p:tgtEl>
                                          <p:spTgt spid="1027"/>
                                        </p:tgtEl>
                                      </p:cBhvr>
                                    </p:animEffect>
                                    <p:anim calcmode="lin" valueType="num">
                                      <p:cBhvr>
                                        <p:cTn id="20" dur="1000" fill="hold"/>
                                        <p:tgtEl>
                                          <p:spTgt spid="1027"/>
                                        </p:tgtEl>
                                        <p:attrNameLst>
                                          <p:attrName>ppt_x</p:attrName>
                                        </p:attrNameLst>
                                      </p:cBhvr>
                                      <p:tavLst>
                                        <p:tav tm="0">
                                          <p:val>
                                            <p:strVal val="#ppt_x"/>
                                          </p:val>
                                        </p:tav>
                                        <p:tav tm="100000">
                                          <p:val>
                                            <p:strVal val="#ppt_x"/>
                                          </p:val>
                                        </p:tav>
                                      </p:tavLst>
                                    </p:anim>
                                    <p:anim calcmode="lin" valueType="num">
                                      <p:cBhvr>
                                        <p:cTn id="21"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ffectLst>
                  <a:outerShdw blurRad="38100" dist="38100" dir="2700000" algn="tl">
                    <a:srgbClr val="000000">
                      <a:alpha val="43137"/>
                    </a:srgbClr>
                  </a:outerShdw>
                </a:effectLst>
              </a:rPr>
              <a:t>GPU</a:t>
            </a:r>
            <a:r>
              <a:rPr lang="zh-CN" altLang="en-US" dirty="0" smtClean="0">
                <a:effectLst>
                  <a:outerShdw blurRad="38100" dist="38100" dir="2700000" algn="tl">
                    <a:srgbClr val="000000">
                      <a:alpha val="43137"/>
                    </a:srgbClr>
                  </a:outerShdw>
                </a:effectLst>
              </a:rPr>
              <a:t>热情是否消退</a:t>
            </a:r>
            <a:endParaRPr lang="zh-CN" altLang="en-US" dirty="0">
              <a:effectLst>
                <a:outerShdw blurRad="38100" dist="38100" dir="2700000" algn="tl">
                  <a:srgbClr val="000000">
                    <a:alpha val="43137"/>
                  </a:srgbClr>
                </a:outerShdw>
              </a:effectLst>
            </a:endParaRPr>
          </a:p>
        </p:txBody>
      </p:sp>
      <p:sp>
        <p:nvSpPr>
          <p:cNvPr id="3" name="内容占位符 2"/>
          <p:cNvSpPr>
            <a:spLocks noGrp="1"/>
          </p:cNvSpPr>
          <p:nvPr>
            <p:ph idx="1"/>
          </p:nvPr>
        </p:nvSpPr>
        <p:spPr/>
        <p:txBody>
          <a:bodyPr/>
          <a:lstStyle/>
          <a:p>
            <a:r>
              <a:rPr lang="zh-CN" altLang="en-US" dirty="0"/>
              <a:t>鉴于对并行技术是否能够真正发挥显著性能提升效果的质疑</a:t>
            </a:r>
            <a:r>
              <a:rPr lang="zh-CN" altLang="en-US" dirty="0" smtClean="0"/>
              <a:t>，英国贝德福德大学的学者</a:t>
            </a:r>
            <a:r>
              <a:rPr lang="en-US" altLang="zh-CN" dirty="0" err="1" smtClean="0"/>
              <a:t>Trinitis</a:t>
            </a:r>
            <a:r>
              <a:rPr lang="en-US" altLang="zh-CN" baseline="30000" dirty="0" smtClean="0"/>
              <a:t>[30</a:t>
            </a:r>
            <a:r>
              <a:rPr lang="en-US" altLang="zh-CN" baseline="30000" dirty="0"/>
              <a:t>]</a:t>
            </a:r>
            <a:r>
              <a:rPr lang="zh-CN" altLang="en-US" dirty="0"/>
              <a:t>于</a:t>
            </a:r>
            <a:r>
              <a:rPr lang="en-US" altLang="zh-CN" dirty="0"/>
              <a:t>2012</a:t>
            </a:r>
            <a:r>
              <a:rPr lang="zh-CN" altLang="en-US" dirty="0" smtClean="0"/>
              <a:t>年在</a:t>
            </a:r>
            <a:r>
              <a:rPr lang="en-US" altLang="zh-CN" dirty="0" smtClean="0"/>
              <a:t>IEEE HPCS</a:t>
            </a:r>
            <a:r>
              <a:rPr lang="zh-CN" altLang="en-US" dirty="0" smtClean="0"/>
              <a:t>会议提出略显激进的担忧：</a:t>
            </a:r>
            <a:r>
              <a:rPr lang="en-US" altLang="zh-CN" dirty="0" smtClean="0"/>
              <a:t>GPU</a:t>
            </a:r>
            <a:r>
              <a:rPr lang="zh-CN" altLang="en-US" dirty="0" smtClean="0"/>
              <a:t>热情是否正在消减？</a:t>
            </a:r>
            <a:endParaRPr lang="zh-CN" altLang="en-US" dirty="0"/>
          </a:p>
          <a:p>
            <a:endParaRPr lang="en-US" altLang="zh-CN" dirty="0" smtClean="0"/>
          </a:p>
          <a:p>
            <a:pPr marL="0" indent="0">
              <a:buNone/>
            </a:pPr>
            <a:r>
              <a:rPr lang="en-US" altLang="zh-CN" dirty="0" smtClean="0"/>
              <a:t>   GPU  enthusiasts		vs.		GPU  opponents</a:t>
            </a:r>
            <a:endParaRPr lang="zh-CN" altLang="en-US" dirty="0"/>
          </a:p>
          <a:p>
            <a:pPr marL="0" indent="0">
              <a:buNone/>
            </a:pPr>
            <a:endParaRPr lang="en-US" altLang="zh-CN" dirty="0"/>
          </a:p>
          <a:p>
            <a:endParaRPr lang="zh-CN" altLang="en-US" dirty="0"/>
          </a:p>
        </p:txBody>
      </p:sp>
      <p:graphicFrame>
        <p:nvGraphicFramePr>
          <p:cNvPr id="7" name="图示 6"/>
          <p:cNvGraphicFramePr/>
          <p:nvPr>
            <p:extLst>
              <p:ext uri="{D42A27DB-BD31-4B8C-83A1-F6EECF244321}">
                <p14:modId xmlns:p14="http://schemas.microsoft.com/office/powerpoint/2010/main" val="2665318796"/>
              </p:ext>
            </p:extLst>
          </p:nvPr>
        </p:nvGraphicFramePr>
        <p:xfrm>
          <a:off x="1547664" y="2132856"/>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灯片编号占位符 3"/>
          <p:cNvSpPr>
            <a:spLocks noGrp="1"/>
          </p:cNvSpPr>
          <p:nvPr>
            <p:ph type="sldNum" sz="quarter" idx="12"/>
          </p:nvPr>
        </p:nvSpPr>
        <p:spPr/>
        <p:txBody>
          <a:bodyPr/>
          <a:lstStyle/>
          <a:p>
            <a:fld id="{0C913308-F349-4B6D-A68A-DD1791B4A57B}" type="slidenum">
              <a:rPr lang="zh-CN" altLang="en-US" smtClean="0"/>
              <a:pPr/>
              <a:t>9</a:t>
            </a:fld>
            <a:endParaRPr lang="zh-CN" altLang="en-US"/>
          </a:p>
        </p:txBody>
      </p:sp>
    </p:spTree>
    <p:extLst>
      <p:ext uri="{BB962C8B-B14F-4D97-AF65-F5344CB8AC3E}">
        <p14:creationId xmlns:p14="http://schemas.microsoft.com/office/powerpoint/2010/main" val="332230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grpId="0" nodeType="clickEffect">
                                  <p:stCondLst>
                                    <p:cond delay="0"/>
                                  </p:stCondLst>
                                  <p:childTnLst>
                                    <p:animEffect transition="out" filter="fade">
                                      <p:cBhvr>
                                        <p:cTn id="20" dur="1000"/>
                                        <p:tgtEl>
                                          <p:spTgt spid="3">
                                            <p:txEl>
                                              <p:pRg st="0" end="0"/>
                                            </p:txEl>
                                          </p:spTgt>
                                        </p:tgtEl>
                                      </p:cBhvr>
                                    </p:animEffect>
                                    <p:anim calcmode="lin" valueType="num">
                                      <p:cBhvr>
                                        <p:cTn id="21"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p:tgtEl>
                                          <p:spTgt spid="3">
                                            <p:txEl>
                                              <p:pRg st="0" end="0"/>
                                            </p:txEl>
                                          </p:spTgt>
                                        </p:tgtEl>
                                        <p:attrNameLst>
                                          <p:attrName>ppt_y</p:attrName>
                                        </p:attrNameLst>
                                      </p:cBhvr>
                                      <p:tavLst>
                                        <p:tav tm="0">
                                          <p:val>
                                            <p:strVal val="ppt_y"/>
                                          </p:val>
                                        </p:tav>
                                        <p:tav tm="100000">
                                          <p:val>
                                            <p:strVal val="ppt_y+.1"/>
                                          </p:val>
                                        </p:tav>
                                      </p:tavLst>
                                    </p:anim>
                                    <p:set>
                                      <p:cBhvr>
                                        <p:cTn id="23" dur="1" fill="hold">
                                          <p:stCondLst>
                                            <p:cond delay="999"/>
                                          </p:stCondLst>
                                        </p:cTn>
                                        <p:tgtEl>
                                          <p:spTgt spid="3">
                                            <p:txEl>
                                              <p:pRg st="0" end="0"/>
                                            </p:txEl>
                                          </p:spTgt>
                                        </p:tgtEl>
                                        <p:attrNameLst>
                                          <p:attrName>style.visibility</p:attrName>
                                        </p:attrNameLst>
                                      </p:cBhvr>
                                      <p:to>
                                        <p:strVal val="hidden"/>
                                      </p:to>
                                    </p:set>
                                  </p:childTnLst>
                                </p:cTn>
                              </p:par>
                              <p:par>
                                <p:cTn id="24" presetID="42" presetClass="exit" presetSubtype="0" fill="hold" grpId="0" nodeType="withEffect">
                                  <p:stCondLst>
                                    <p:cond delay="0"/>
                                  </p:stCondLst>
                                  <p:childTnLst>
                                    <p:animEffect transition="out" filter="fade">
                                      <p:cBhvr>
                                        <p:cTn id="25" dur="1000"/>
                                        <p:tgtEl>
                                          <p:spTgt spid="3">
                                            <p:txEl>
                                              <p:pRg st="2" end="2"/>
                                            </p:txEl>
                                          </p:spTgt>
                                        </p:tgtEl>
                                      </p:cBhvr>
                                    </p:animEffect>
                                    <p:anim calcmode="lin" valueType="num">
                                      <p:cBhvr>
                                        <p:cTn id="26" dur="1000"/>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p:tgtEl>
                                          <p:spTgt spid="3">
                                            <p:txEl>
                                              <p:pRg st="2" end="2"/>
                                            </p:txEl>
                                          </p:spTgt>
                                        </p:tgtEl>
                                        <p:attrNameLst>
                                          <p:attrName>ppt_y</p:attrName>
                                        </p:attrNameLst>
                                      </p:cBhvr>
                                      <p:tavLst>
                                        <p:tav tm="0">
                                          <p:val>
                                            <p:strVal val="ppt_y"/>
                                          </p:val>
                                        </p:tav>
                                        <p:tav tm="100000">
                                          <p:val>
                                            <p:strVal val="ppt_y+.1"/>
                                          </p:val>
                                        </p:tav>
                                      </p:tavLst>
                                    </p:anim>
                                    <p:set>
                                      <p:cBhvr>
                                        <p:cTn id="28" dur="1" fill="hold">
                                          <p:stCondLst>
                                            <p:cond delay="999"/>
                                          </p:stCondLst>
                                        </p:cTn>
                                        <p:tgtEl>
                                          <p:spTgt spid="3">
                                            <p:txEl>
                                              <p:pRg st="2" end="2"/>
                                            </p:txEl>
                                          </p:spTgt>
                                        </p:tgtEl>
                                        <p:attrNameLst>
                                          <p:attrName>style.visibility</p:attrName>
                                        </p:attrNameLst>
                                      </p:cBhvr>
                                      <p:to>
                                        <p:strVal val="hidden"/>
                                      </p:to>
                                    </p:set>
                                  </p:childTnLst>
                                </p:cTn>
                              </p:par>
                              <p:par>
                                <p:cTn id="29" presetID="47"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7" grpId="0">
        <p:bldAsOne/>
      </p:bldGraphic>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1_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Flow</Template>
  <TotalTime>1712</TotalTime>
  <Words>3918</Words>
  <Application>Microsoft Office PowerPoint</Application>
  <PresentationFormat>全屏显示(4:3)</PresentationFormat>
  <Paragraphs>701</Paragraphs>
  <Slides>49</Slides>
  <Notes>23</Notes>
  <HiddenSlides>0</HiddenSlides>
  <MMClips>0</MMClips>
  <ScaleCrop>false</ScaleCrop>
  <HeadingPairs>
    <vt:vector size="4" baseType="variant">
      <vt:variant>
        <vt:lpstr>主题</vt:lpstr>
      </vt:variant>
      <vt:variant>
        <vt:i4>2</vt:i4>
      </vt:variant>
      <vt:variant>
        <vt:lpstr>幻灯片标题</vt:lpstr>
      </vt:variant>
      <vt:variant>
        <vt:i4>49</vt:i4>
      </vt:variant>
    </vt:vector>
  </HeadingPairs>
  <TitlesOfParts>
    <vt:vector size="51" baseType="lpstr">
      <vt:lpstr>流畅</vt:lpstr>
      <vt:lpstr>1_流畅</vt:lpstr>
      <vt:lpstr>虚拟现实仿真平台异构并行计算关键技术研究</vt:lpstr>
      <vt:lpstr>目录</vt:lpstr>
      <vt:lpstr>目录</vt:lpstr>
      <vt:lpstr>背景和对象</vt:lpstr>
      <vt:lpstr>目标和意义</vt:lpstr>
      <vt:lpstr>国内外现状——并行性能评价</vt:lpstr>
      <vt:lpstr>国内外现状——通用并行计算</vt:lpstr>
      <vt:lpstr>挑战GPU神话</vt:lpstr>
      <vt:lpstr>GPU热情是否消退</vt:lpstr>
      <vt:lpstr>国内外现状——虚拟现实并行计算</vt:lpstr>
      <vt:lpstr>本文主体组织结构图</vt:lpstr>
      <vt:lpstr>目录</vt:lpstr>
      <vt:lpstr>并行计算技术汇总</vt:lpstr>
      <vt:lpstr>加权图像变换——CPU串行</vt:lpstr>
      <vt:lpstr>加权图像变换——CPU传统并行</vt:lpstr>
      <vt:lpstr>CPU并行演变过程</vt:lpstr>
      <vt:lpstr>GPGPU发展历史</vt:lpstr>
      <vt:lpstr>目录</vt:lpstr>
      <vt:lpstr>三维坐标变换</vt:lpstr>
      <vt:lpstr>骨骼动画顶点 更新算法</vt:lpstr>
      <vt:lpstr>矩阵调色板算法</vt:lpstr>
      <vt:lpstr>时间分布 -CPU传统并行</vt:lpstr>
      <vt:lpstr>并行加速比 -CPU传统并行</vt:lpstr>
      <vt:lpstr>时间分布与加速比 -CPU OpenCL并行</vt:lpstr>
      <vt:lpstr>OpenCL vs SSE</vt:lpstr>
      <vt:lpstr>OpenCL vs SSE</vt:lpstr>
      <vt:lpstr>OpenCL vs SSE</vt:lpstr>
      <vt:lpstr>OpenCL vs SSE</vt:lpstr>
      <vt:lpstr>OpenCL vs SSE</vt:lpstr>
      <vt:lpstr>时间分布与加速比 -GPU</vt:lpstr>
      <vt:lpstr>高端CPU与低端GPU</vt:lpstr>
      <vt:lpstr>目录</vt:lpstr>
      <vt:lpstr>喷泉粒子系统模拟</vt:lpstr>
      <vt:lpstr>柏林噪声风场扰动</vt:lpstr>
      <vt:lpstr>OpenCL并行</vt:lpstr>
      <vt:lpstr>目录</vt:lpstr>
      <vt:lpstr>多任务并行——同粒度多节点</vt:lpstr>
      <vt:lpstr>多任务并行——不同粒度多节点</vt:lpstr>
      <vt:lpstr>目录</vt:lpstr>
      <vt:lpstr>研究内容</vt:lpstr>
      <vt:lpstr>创新点</vt:lpstr>
      <vt:lpstr>不足与展望</vt:lpstr>
      <vt:lpstr>附录：项目-海底隧道 动画</vt:lpstr>
      <vt:lpstr>附录：项目-青岛世园</vt:lpstr>
      <vt:lpstr>附录：项目- 海洋</vt:lpstr>
      <vt:lpstr>附录：论文</vt:lpstr>
      <vt:lpstr>附录：其它</vt:lpstr>
      <vt:lpstr>致谢</vt:lpstr>
      <vt:lpstr>谢谢大家！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虚拟现实仿真平台异构并行计算关键技术研究</dc:title>
  <dc:creator>soulsheng</dc:creator>
  <cp:lastModifiedBy>508-LL</cp:lastModifiedBy>
  <cp:revision>207</cp:revision>
  <dcterms:created xsi:type="dcterms:W3CDTF">2013-10-11T06:15:23Z</dcterms:created>
  <dcterms:modified xsi:type="dcterms:W3CDTF">2014-05-19T09:22:53Z</dcterms:modified>
  <cp:contentStatus>编辑</cp:contentStatus>
</cp:coreProperties>
</file>